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Props1.xml" ContentType="application/vnd.openxmlformats-officedocument.customXmlProperties+xml"/>
  <Override PartName="/customXml/item2.xml" ContentType="application/xml"/>
  <Override PartName="/customXml/_rels/item3.xml.rels" ContentType="application/vnd.openxmlformats-package.relationships+xml"/>
  <Override PartName="/customXml/_rels/item2.xml.rels" ContentType="application/vnd.openxmlformats-package.relationships+xml"/>
  <Override PartName="/customXml/_rels/item1.xml.rels" ContentType="application/vnd.openxmlformats-package.relationships+xml"/>
  <Override PartName="/customXml/itemProps2.xml" ContentType="application/vnd.openxmlformats-officedocument.customXmlProperties+xml"/>
  <Override PartName="/customXml/item3.xml" ContentType="application/xml"/>
  <Override PartName="/customXml/itemProps3.xml" ContentType="application/vnd.openxmlformats-officedocument.customXmlProperties+xml"/>
  <Override PartName="/docMetadata/LabelInfo.xml" ContentType="application/xml"/>
  <Override PartName="/ppt/presentation.xml" ContentType="application/vnd.openxmlformats-officedocument.presentationml.presentation.main+xml"/>
  <Override PartName="/ppt/diagrams/_rels/drawing7.xml.rels" ContentType="application/vnd.openxmlformats-package.relationships+xml"/>
  <Override PartName="/ppt/diagrams/_rels/data7.xml.rels" ContentType="application/vnd.openxmlformats-package.relationships+xml"/>
  <Override PartName="/ppt/diagrams/_rels/drawing1.xml.rels" ContentType="application/vnd.openxmlformats-package.relationships+xml"/>
  <Override PartName="/ppt/diagrams/_rels/data1.xml.rels" ContentType="application/vnd.openxmlformats-package.relationships+xml"/>
  <Override PartName="/ppt/diagrams/_rels/drawing2.xml.rels" ContentType="application/vnd.openxmlformats-package.relationships+xml"/>
  <Override PartName="/ppt/diagrams/_rels/data2.xml.rels" ContentType="application/vnd.openxmlformats-package.relationships+xml"/>
  <Override PartName="/ppt/diagrams/layout6.xml" ContentType="application/vnd.openxmlformats-officedocument.drawingml.diagramLayout+xml"/>
  <Override PartName="/ppt/diagrams/data4.xml" ContentType="application/vnd.openxmlformats-officedocument.drawingml.diagramData+xml"/>
  <Override PartName="/ppt/diagrams/data6.xml" ContentType="application/vnd.openxmlformats-officedocument.drawingml.diagramData+xml"/>
  <Override PartName="/ppt/diagrams/layout8.xml" ContentType="application/vnd.openxmlformats-officedocument.drawingml.diagramLayout+xml"/>
  <Override PartName="/ppt/diagrams/quickStyle6.xml" ContentType="application/vnd.openxmlformats-officedocument.drawingml.diagramStyle+xml"/>
  <Override PartName="/ppt/diagrams/drawing4.xml" ContentType="application/vnd.ms-office.drawingml.diagramDrawing+xml"/>
  <Override PartName="/ppt/diagrams/drawing5.xml" ContentType="application/vnd.ms-office.drawingml.diagramDrawing+xml"/>
  <Override PartName="/ppt/diagrams/quickStyle7.xml" ContentType="application/vnd.openxmlformats-officedocument.drawingml.diagramStyle+xml"/>
  <Override PartName="/ppt/diagrams/colors6.xml" ContentType="application/vnd.openxmlformats-officedocument.drawingml.diagramColors+xml"/>
  <Override PartName="/ppt/diagrams/layout5.xml" ContentType="application/vnd.openxmlformats-officedocument.drawingml.diagramLayout+xml"/>
  <Override PartName="/ppt/diagrams/data3.xml" ContentType="application/vnd.openxmlformats-officedocument.drawingml.diagramData+xml"/>
  <Override PartName="/ppt/diagrams/layout1.xml" ContentType="application/vnd.openxmlformats-officedocument.drawingml.diagramLayout+xml"/>
  <Override PartName="/ppt/diagrams/colors2.xml" ContentType="application/vnd.openxmlformats-officedocument.drawingml.diagramColors+xml"/>
  <Override PartName="/ppt/diagrams/drawing1.xml" ContentType="application/vnd.ms-office.drawingml.diagramDrawing+xml"/>
  <Override PartName="/ppt/diagrams/quickStyle3.xml" ContentType="application/vnd.openxmlformats-officedocument.drawingml.diagramStyle+xml"/>
  <Override PartName="/ppt/diagrams/colors3.xml" ContentType="application/vnd.openxmlformats-officedocument.drawingml.diagramColors+xml"/>
  <Override PartName="/ppt/diagrams/layout2.xml" ContentType="application/vnd.openxmlformats-officedocument.drawingml.diagramLayout+xml"/>
  <Override PartName="/ppt/diagrams/drawing6.xml" ContentType="application/vnd.ms-office.drawingml.diagramDrawing+xml"/>
  <Override PartName="/ppt/diagrams/quickStyle8.xml" ContentType="application/vnd.openxmlformats-officedocument.drawingml.diagramStyle+xml"/>
  <Override PartName="/ppt/diagrams/drawing7.xml" ContentType="application/vnd.ms-office.drawingml.diagramDrawing+xml"/>
  <Override PartName="/ppt/diagrams/data7.xml" ContentType="application/vnd.openxmlformats-officedocument.drawingml.diagramData+xml"/>
  <Override PartName="/ppt/diagrams/colors4.xml" ContentType="application/vnd.openxmlformats-officedocument.drawingml.diagramColors+xml"/>
  <Override PartName="/ppt/diagrams/data8.xml" ContentType="application/vnd.openxmlformats-officedocument.drawingml.diagramData+xml"/>
  <Override PartName="/ppt/diagrams/drawing8.xml" ContentType="application/vnd.ms-office.drawingml.diagramDrawing+xml"/>
  <Override PartName="/ppt/diagrams/quickStyle2.xml" ContentType="application/vnd.openxmlformats-officedocument.drawingml.diagramStyle+xml"/>
  <Override PartName="/ppt/diagrams/colors8.xml" ContentType="application/vnd.openxmlformats-officedocument.drawingml.diagramColors+xml"/>
  <Override PartName="/ppt/diagrams/colors1.xml" ContentType="application/vnd.openxmlformats-officedocument.drawingml.diagramColors+xml"/>
  <Override PartName="/ppt/diagrams/quickStyle1.xml" ContentType="application/vnd.openxmlformats-officedocument.drawingml.diagramStyle+xml"/>
  <Override PartName="/ppt/diagrams/colors7.xml" ContentType="application/vnd.openxmlformats-officedocument.drawingml.diagramColors+xml"/>
  <Override PartName="/ppt/diagrams/layout3.xml" ContentType="application/vnd.openxmlformats-officedocument.drawingml.diagramLayout+xml"/>
  <Override PartName="/ppt/diagrams/data1.xml" ContentType="application/vnd.openxmlformats-officedocument.drawingml.diagramData+xml"/>
  <Override PartName="/ppt/diagrams/drawing2.xml" ContentType="application/vnd.ms-office.drawingml.diagramDrawing+xml"/>
  <Override PartName="/ppt/diagrams/quickStyle4.xml" ContentType="application/vnd.openxmlformats-officedocument.drawingml.diagramStyle+xml"/>
  <Override PartName="/ppt/diagrams/data2.xml" ContentType="application/vnd.openxmlformats-officedocument.drawingml.diagramData+xml"/>
  <Override PartName="/ppt/diagrams/layout4.xml" ContentType="application/vnd.openxmlformats-officedocument.drawingml.diagramLayout+xml"/>
  <Override PartName="/ppt/diagrams/colors5.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diagrams/layout7.xml" ContentType="application/vnd.openxmlformats-officedocument.drawingml.diagramLayout+xml"/>
  <Override PartName="/ppt/diagrams/data5.xml" ContentType="application/vnd.openxmlformats-officedocument.drawingml.diagramData+xml"/>
  <Override PartName="/ppt/slideMasters/_rels/slideMaster1.xml.rels" ContentType="application/vnd.openxmlformats-package.relationships+xml"/>
  <Override PartName="/ppt/slideMasters/slideMaster1.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12.xml" ContentType="application/vnd.openxmlformats-officedocument.theme+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_rels/presentation.xml.rels" ContentType="application/vnd.openxmlformats-package.relationships+xml"/>
  <Override PartName="/ppt/media/image25.png" ContentType="image/png"/>
  <Override PartName="/ppt/media/OOXDiagramDrawingRels2_6.png" ContentType="image/png"/>
  <Override PartName="/ppt/media/OOXDiagramDrawingRels1_3.svg" ContentType="image/svg"/>
  <Override PartName="/ppt/media/OOXDiagramDrawingRels2_5.svg" ContentType="image/svg"/>
  <Override PartName="/ppt/media/OOXDiagramDrawingRels2_4.png" ContentType="image/png"/>
  <Override PartName="/ppt/media/OOXDiagramDrawingRels1_1.svg" ContentType="image/svg"/>
  <Override PartName="/ppt/media/image29.png" ContentType="image/png"/>
  <Override PartName="/ppt/media/OOXDiagramDataRels2_1.svg" ContentType="image/svg"/>
  <Override PartName="/ppt/media/OOXDiagramDrawingRels2_1.svg" ContentType="image/svg"/>
  <Override PartName="/ppt/media/OOXDiagramDataRels2_6.png" ContentType="image/png"/>
  <Override PartName="/ppt/media/OOXDiagramDataRels1_3.svg" ContentType="image/svg"/>
  <Override PartName="/ppt/media/image32.png" ContentType="image/png"/>
  <Override PartName="/ppt/media/image24.jpeg" ContentType="image/jpeg"/>
  <Override PartName="/ppt/media/OOXDiagramDataRels2_5.svg" ContentType="image/svg"/>
  <Override PartName="/ppt/media/OOXDiagramDataRels2_3.svg" ContentType="image/svg"/>
  <Override PartName="/ppt/media/image15.png" ContentType="image/png"/>
  <Override PartName="/ppt/media/OOXDiagramDrawingRels2_0.png" ContentType="image/png"/>
  <Override PartName="/ppt/media/image2.png" ContentType="image/png"/>
  <Override PartName="/ppt/media/image22.jpeg" ContentType="image/jpeg"/>
  <Override PartName="/ppt/media/image17.jpeg" ContentType="image/jpeg"/>
  <Override PartName="/ppt/media/image27.png" ContentType="image/png"/>
  <Override PartName="/ppt/media/image18.jpeg" ContentType="image/jpeg"/>
  <Override PartName="/ppt/media/OOXDiagramDataRels7_1.svg" ContentType="image/svg"/>
  <Override PartName="/ppt/media/image20.jpeg" ContentType="image/jpeg"/>
  <Override PartName="/ppt/media/image8.jpeg" ContentType="image/jpeg"/>
  <Override PartName="/ppt/media/image26.png" ContentType="image/png"/>
  <Override PartName="/ppt/media/OOXDiagramDataRels1_4.png" ContentType="image/png"/>
  <Override PartName="/ppt/media/image14.jpeg" ContentType="image/jpeg"/>
  <Override PartName="/ppt/media/OOXDiagramDataRels1_5.svg" ContentType="image/svg"/>
  <Override PartName="/ppt/media/OOXDiagramDataRels7_0.png" ContentType="image/png"/>
  <Override PartName="/ppt/media/OOXDiagramDrawingRels2_7.svg" ContentType="image/svg"/>
  <Override PartName="/ppt/media/OOXDiagramDrawingRels1_0.png" ContentType="image/png"/>
  <Override PartName="/ppt/media/image4.jpeg" ContentType="image/jpeg"/>
  <Override PartName="/ppt/media/OOXDiagramDataRels1_2.png" ContentType="image/png"/>
  <Override PartName="/ppt/media/image34.jpeg" ContentType="image/jpeg"/>
  <Override PartName="/ppt/media/OOXDiagramDataRels7_3.svg" ContentType="image/svg"/>
  <Override PartName="/ppt/media/OOXDiagramDrawingRels7_5.svg" ContentType="image/svg"/>
  <Override PartName="/ppt/media/image21.jpeg" ContentType="image/jpeg"/>
  <Override PartName="/ppt/media/OOXDiagramDataRels2_0.png" ContentType="image/png"/>
  <Override PartName="/ppt/media/OOXDiagramDrawingRels7_4.png" ContentType="image/png"/>
  <Override PartName="/ppt/media/OOXDiagramDrawingRels7_1.svg" ContentType="image/svg"/>
  <Override PartName="/ppt/media/OOXDiagramDrawingRels7_3.svg" ContentType="image/svg"/>
  <Override PartName="/ppt/media/image31.png" ContentType="image/png"/>
  <Override PartName="/ppt/media/OOXDiagramDrawingRels7_2.png" ContentType="image/png"/>
  <Override PartName="/ppt/media/OOXDiagramDrawingRels7_0.png" ContentType="image/png"/>
  <Override PartName="/ppt/media/OOXDiagramDataRels7_5.svg" ContentType="image/svg"/>
  <Override PartName="/ppt/media/OOXDiagramDrawingRels1_5.svg" ContentType="image/svg"/>
  <Override PartName="/ppt/media/OOXDiagramDataRels7_4.png" ContentType="image/png"/>
  <Override PartName="/ppt/media/OOXDiagramDrawingRels1_4.png" ContentType="image/png"/>
  <Override PartName="/ppt/media/OOXDiagramDrawingRels2_2.png" ContentType="image/png"/>
  <Override PartName="/ppt/media/image3.jpeg" ContentType="image/jpeg"/>
  <Override PartName="/ppt/media/OOXDiagramDataRels2_4.png" ContentType="image/png"/>
  <Override PartName="/ppt/media/image30.png" ContentType="image/png"/>
  <Override PartName="/ppt/media/OOXDiagramDataRels1_1.svg" ContentType="image/svg"/>
  <Override PartName="/ppt/media/image33.svg" ContentType="image/svg"/>
  <Override PartName="/ppt/media/OOXDiagramDataRels2_7.svg" ContentType="image/svg"/>
  <Override PartName="/ppt/media/OOXDiagramDataRels7_2.png" ContentType="image/png"/>
  <Override PartName="/ppt/media/image5.jpeg" ContentType="image/jpeg"/>
  <Override PartName="/ppt/media/OOXDiagramDrawingRels2_3.svg" ContentType="image/svg"/>
  <Override PartName="/ppt/media/image12.jpeg" ContentType="image/jpeg"/>
  <Override PartName="/ppt/media/image6.gif" ContentType="image/gif"/>
  <Override PartName="/ppt/media/image16.png" ContentType="image/png"/>
  <Override PartName="/ppt/media/image7.jpeg" ContentType="image/jpeg"/>
  <Override PartName="/ppt/media/image28.png" ContentType="image/png"/>
  <Override PartName="/ppt/media/image9.jpeg" ContentType="image/jpeg"/>
  <Override PartName="/ppt/media/image1.png" ContentType="image/png"/>
  <Override PartName="/ppt/media/image10.png" ContentType="image/png"/>
  <Override PartName="/ppt/media/image23.jpeg" ContentType="image/jpeg"/>
  <Override PartName="/ppt/media/OOXDiagramDataRels1_0.png" ContentType="image/png"/>
  <Override PartName="/ppt/media/image11.jpeg" ContentType="image/jpeg"/>
  <Override PartName="/ppt/media/image13.png" ContentType="image/png"/>
  <Override PartName="/ppt/media/OOXDiagramDrawingRels1_2.png" ContentType="image/png"/>
  <Override PartName="/ppt/media/image19.jpeg" ContentType="image/jpeg"/>
  <Override PartName="/ppt/media/OOXDiagramDataRels2_2.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27.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28.xml.rels" ContentType="application/vnd.openxmlformats-package.relationships+xml"/>
  <Override PartName="/ppt/slides/_rels/slide30.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1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slide29.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_rels/notesSlide7.xml.rels" ContentType="application/vnd.openxmlformats-package.relationships+xml"/>
  <Override PartName="/ppt/notesSlides/notesSlide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microsoft.com/office/2020/02/relationships/classificationlabels" Target="docMetadata/LabelInfo.xml"/><Relationship Id="rId8"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presProps" Target="presProps.xml"/>
</Relationships>
</file>

<file path=ppt/diagrams/_rels/data1.xml.rels><?xml version="1.0" encoding="UTF-8"?>
<Relationships xmlns="http://schemas.openxmlformats.org/package/2006/relationships"><Relationship Id="rId1" Type="http://schemas.openxmlformats.org/officeDocument/2006/relationships/image" Target="../media/OOXDiagramDataRels1_0.png"/><Relationship Id="rId2" Type="http://schemas.openxmlformats.org/officeDocument/2006/relationships/image" Target="../media/OOXDiagramDataRels1_1.svg"/><Relationship Id="rId3" Type="http://schemas.openxmlformats.org/officeDocument/2006/relationships/image" Target="../media/OOXDiagramDataRels1_2.png"/><Relationship Id="rId4" Type="http://schemas.openxmlformats.org/officeDocument/2006/relationships/image" Target="../media/OOXDiagramDataRels1_3.svg"/><Relationship Id="rId5" Type="http://schemas.openxmlformats.org/officeDocument/2006/relationships/image" Target="../media/OOXDiagramDataRels1_4.png"/><Relationship Id="rId6" Type="http://schemas.openxmlformats.org/officeDocument/2006/relationships/image" Target="../media/OOXDiagramDataRels1_5.svg"/>
</Relationships>
</file>

<file path=ppt/diagrams/_rels/data2.xml.rels><?xml version="1.0" encoding="UTF-8"?>
<Relationships xmlns="http://schemas.openxmlformats.org/package/2006/relationships"><Relationship Id="rId1" Type="http://schemas.openxmlformats.org/officeDocument/2006/relationships/image" Target="../media/OOXDiagramDataRels2_0.png"/><Relationship Id="rId2" Type="http://schemas.openxmlformats.org/officeDocument/2006/relationships/image" Target="../media/OOXDiagramDataRels2_1.svg"/><Relationship Id="rId3" Type="http://schemas.openxmlformats.org/officeDocument/2006/relationships/image" Target="../media/OOXDiagramDataRels2_2.png"/><Relationship Id="rId4" Type="http://schemas.openxmlformats.org/officeDocument/2006/relationships/image" Target="../media/OOXDiagramDataRels2_3.svg"/><Relationship Id="rId5" Type="http://schemas.openxmlformats.org/officeDocument/2006/relationships/image" Target="../media/OOXDiagramDataRels2_4.png"/><Relationship Id="rId6" Type="http://schemas.openxmlformats.org/officeDocument/2006/relationships/image" Target="../media/OOXDiagramDataRels2_5.svg"/><Relationship Id="rId7" Type="http://schemas.openxmlformats.org/officeDocument/2006/relationships/image" Target="../media/OOXDiagramDataRels2_6.png"/><Relationship Id="rId8" Type="http://schemas.openxmlformats.org/officeDocument/2006/relationships/image" Target="../media/OOXDiagramDataRels2_7.svg"/>
</Relationships>
</file>

<file path=ppt/diagrams/_rels/data7.xml.rels><?xml version="1.0" encoding="UTF-8"?>
<Relationships xmlns="http://schemas.openxmlformats.org/package/2006/relationships"><Relationship Id="rId1" Type="http://schemas.openxmlformats.org/officeDocument/2006/relationships/image" Target="../media/OOXDiagramDataRels7_0.png"/><Relationship Id="rId2" Type="http://schemas.openxmlformats.org/officeDocument/2006/relationships/image" Target="../media/OOXDiagramDataRels7_1.svg"/><Relationship Id="rId3" Type="http://schemas.openxmlformats.org/officeDocument/2006/relationships/image" Target="../media/OOXDiagramDataRels7_2.png"/><Relationship Id="rId4" Type="http://schemas.openxmlformats.org/officeDocument/2006/relationships/image" Target="../media/OOXDiagramDataRels7_3.svg"/><Relationship Id="rId5" Type="http://schemas.openxmlformats.org/officeDocument/2006/relationships/image" Target="../media/OOXDiagramDataRels7_4.png"/><Relationship Id="rId6" Type="http://schemas.openxmlformats.org/officeDocument/2006/relationships/image" Target="../media/OOXDiagramDataRels7_5.svg"/>
</Relationships>
</file>

<file path=ppt/diagrams/_rels/drawing1.xml.rels><?xml version="1.0" encoding="UTF-8"?>
<Relationships xmlns="http://schemas.openxmlformats.org/package/2006/relationships"><Relationship Id="rId1" Type="http://schemas.openxmlformats.org/officeDocument/2006/relationships/image" Target="../media/OOXDiagramDrawingRels1_0.png"/><Relationship Id="rId2" Type="http://schemas.openxmlformats.org/officeDocument/2006/relationships/image" Target="../media/OOXDiagramDrawingRels1_1.svg"/><Relationship Id="rId3" Type="http://schemas.openxmlformats.org/officeDocument/2006/relationships/image" Target="../media/OOXDiagramDrawingRels1_2.png"/><Relationship Id="rId4" Type="http://schemas.openxmlformats.org/officeDocument/2006/relationships/image" Target="../media/OOXDiagramDrawingRels1_3.svg"/><Relationship Id="rId5" Type="http://schemas.openxmlformats.org/officeDocument/2006/relationships/image" Target="../media/OOXDiagramDrawingRels1_4.png"/><Relationship Id="rId6" Type="http://schemas.openxmlformats.org/officeDocument/2006/relationships/image" Target="../media/OOXDiagramDrawingRels1_5.svg"/>
</Relationships>
</file>

<file path=ppt/diagrams/_rels/drawing2.xml.rels><?xml version="1.0" encoding="UTF-8"?>
<Relationships xmlns="http://schemas.openxmlformats.org/package/2006/relationships"><Relationship Id="rId1" Type="http://schemas.openxmlformats.org/officeDocument/2006/relationships/image" Target="../media/OOXDiagramDrawingRels2_0.png"/><Relationship Id="rId2" Type="http://schemas.openxmlformats.org/officeDocument/2006/relationships/image" Target="../media/OOXDiagramDrawingRels2_1.svg"/><Relationship Id="rId3" Type="http://schemas.openxmlformats.org/officeDocument/2006/relationships/image" Target="../media/OOXDiagramDrawingRels2_2.png"/><Relationship Id="rId4" Type="http://schemas.openxmlformats.org/officeDocument/2006/relationships/image" Target="../media/OOXDiagramDrawingRels2_3.svg"/><Relationship Id="rId5" Type="http://schemas.openxmlformats.org/officeDocument/2006/relationships/image" Target="../media/OOXDiagramDrawingRels2_4.png"/><Relationship Id="rId6" Type="http://schemas.openxmlformats.org/officeDocument/2006/relationships/image" Target="../media/OOXDiagramDrawingRels2_5.svg"/><Relationship Id="rId7" Type="http://schemas.openxmlformats.org/officeDocument/2006/relationships/image" Target="../media/OOXDiagramDrawingRels2_6.png"/><Relationship Id="rId8" Type="http://schemas.openxmlformats.org/officeDocument/2006/relationships/image" Target="../media/OOXDiagramDrawingRels2_7.svg"/>
</Relationships>
</file>

<file path=ppt/diagrams/_rels/drawing7.xml.rels><?xml version="1.0" encoding="UTF-8"?>
<Relationships xmlns="http://schemas.openxmlformats.org/package/2006/relationships"><Relationship Id="rId1" Type="http://schemas.openxmlformats.org/officeDocument/2006/relationships/image" Target="../media/OOXDiagramDrawingRels7_0.png"/><Relationship Id="rId2" Type="http://schemas.openxmlformats.org/officeDocument/2006/relationships/image" Target="../media/OOXDiagramDrawingRels7_1.svg"/><Relationship Id="rId3" Type="http://schemas.openxmlformats.org/officeDocument/2006/relationships/image" Target="../media/OOXDiagramDrawingRels7_2.png"/><Relationship Id="rId4" Type="http://schemas.openxmlformats.org/officeDocument/2006/relationships/image" Target="../media/OOXDiagramDrawingRels7_3.svg"/><Relationship Id="rId5" Type="http://schemas.openxmlformats.org/officeDocument/2006/relationships/image" Target="../media/OOXDiagramDrawingRels7_4.png"/><Relationship Id="rId6" Type="http://schemas.openxmlformats.org/officeDocument/2006/relationships/image" Target="../media/OOXDiagramDrawingRels7_5.svg"/>
</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8D6B0-B6CD-4E71-A391-DE551E685E76}" type="doc">
      <dgm:prSet loTypeId="urn:microsoft.com/office/officeart/2018/2/layout/IconVerticalSolidList" loCatId="icon" qsTypeId="urn:microsoft.com/office/officeart/2005/8/quickstyle/simple1" qsCatId="simple" csTypeId="urn:microsoft.com/office/officeart/2005/8/colors/accent2_4" csCatId="accent2" phldr="1"/>
      <dgm:spPr/>
      <dgm:t>
        <a:bodyPr/>
        <a:lstStyle/>
        <a:p>
          <a:endParaRPr lang="en-US"/>
        </a:p>
      </dgm:t>
    </dgm:pt>
    <dgm:pt modelId="{87270BE7-F571-4477-9E6D-3EE4E73CD2C1}">
      <dgm:prSet/>
      <dgm:spPr/>
      <dgm:t>
        <a:bodyPr/>
        <a:lstStyle/>
        <a:p>
          <a:pPr>
            <a:lnSpc>
              <a:spcPct val="100000"/>
            </a:lnSpc>
          </a:pPr>
          <a:r>
            <a:rPr lang="fr-FR"/>
            <a:t>Interagir avec les posts :</a:t>
          </a:r>
          <a:endParaRPr lang="en-US"/>
        </a:p>
      </dgm:t>
    </dgm:pt>
    <dgm:pt modelId="{4AD27C26-373E-42A5-83A6-F84568793F1D}" type="parTrans" cxnId="{9E21403D-6919-40B0-A4A7-9D034C61FC5C}">
      <dgm:prSet/>
      <dgm:spPr/>
      <dgm:t>
        <a:bodyPr/>
        <a:lstStyle/>
        <a:p>
          <a:endParaRPr lang="en-US"/>
        </a:p>
      </dgm:t>
    </dgm:pt>
    <dgm:pt modelId="{9AF3B5B9-52E3-4CCC-B7CA-0DF5C005CF78}" type="sibTrans" cxnId="{9E21403D-6919-40B0-A4A7-9D034C61FC5C}">
      <dgm:prSet/>
      <dgm:spPr/>
      <dgm:t>
        <a:bodyPr/>
        <a:lstStyle/>
        <a:p>
          <a:endParaRPr lang="en-US"/>
        </a:p>
      </dgm:t>
    </dgm:pt>
    <dgm:pt modelId="{5AA1AF32-38F5-4B8C-A3B1-781F05D4E4F3}">
      <dgm:prSet/>
      <dgm:spPr/>
      <dgm:t>
        <a:bodyPr/>
        <a:lstStyle/>
        <a:p>
          <a:pPr>
            <a:lnSpc>
              <a:spcPct val="100000"/>
            </a:lnSpc>
          </a:pPr>
          <a:r>
            <a:rPr lang="fr-FR"/>
            <a:t>En les commentant et en les likant</a:t>
          </a:r>
          <a:endParaRPr lang="en-US"/>
        </a:p>
      </dgm:t>
    </dgm:pt>
    <dgm:pt modelId="{B4B9ACA0-D76A-47AD-BCDD-9B12F51773BB}" type="parTrans" cxnId="{85DD3EF1-2102-46F9-8E81-0DA2A96EF16A}">
      <dgm:prSet/>
      <dgm:spPr/>
      <dgm:t>
        <a:bodyPr/>
        <a:lstStyle/>
        <a:p>
          <a:endParaRPr lang="en-US"/>
        </a:p>
      </dgm:t>
    </dgm:pt>
    <dgm:pt modelId="{68410A7D-E6A3-4B98-9D8F-A8E1146836F2}" type="sibTrans" cxnId="{85DD3EF1-2102-46F9-8E81-0DA2A96EF16A}">
      <dgm:prSet/>
      <dgm:spPr/>
      <dgm:t>
        <a:bodyPr/>
        <a:lstStyle/>
        <a:p>
          <a:endParaRPr lang="en-US"/>
        </a:p>
      </dgm:t>
    </dgm:pt>
    <dgm:pt modelId="{0625D3BC-F677-4A98-A909-2BEB169925B8}">
      <dgm:prSet/>
      <dgm:spPr/>
      <dgm:t>
        <a:bodyPr/>
        <a:lstStyle/>
        <a:p>
          <a:pPr>
            <a:lnSpc>
              <a:spcPct val="100000"/>
            </a:lnSpc>
          </a:pPr>
          <a:r>
            <a:rPr lang="fr-FR"/>
            <a:t>Envoyer des posts, contenant :</a:t>
          </a:r>
          <a:endParaRPr lang="en-US"/>
        </a:p>
      </dgm:t>
    </dgm:pt>
    <dgm:pt modelId="{F47FDE10-B0CF-4C14-9355-C027EE12AE5A}" type="parTrans" cxnId="{D4B4AE76-0EBC-4314-94A2-F646C03A5704}">
      <dgm:prSet/>
      <dgm:spPr/>
      <dgm:t>
        <a:bodyPr/>
        <a:lstStyle/>
        <a:p>
          <a:endParaRPr lang="en-US"/>
        </a:p>
      </dgm:t>
    </dgm:pt>
    <dgm:pt modelId="{C7E71AB3-B24E-42BA-A0BD-D32C92BB3AC6}" type="sibTrans" cxnId="{D4B4AE76-0EBC-4314-94A2-F646C03A5704}">
      <dgm:prSet/>
      <dgm:spPr/>
      <dgm:t>
        <a:bodyPr/>
        <a:lstStyle/>
        <a:p>
          <a:endParaRPr lang="en-US"/>
        </a:p>
      </dgm:t>
    </dgm:pt>
    <dgm:pt modelId="{E5F3A799-3331-4D65-A637-084181559145}">
      <dgm:prSet/>
      <dgm:spPr/>
      <dgm:t>
        <a:bodyPr/>
        <a:lstStyle/>
        <a:p>
          <a:pPr>
            <a:lnSpc>
              <a:spcPct val="100000"/>
            </a:lnSpc>
          </a:pPr>
          <a:r>
            <a:rPr lang="fr-FR"/>
            <a:t>Leurs pseudos, et la date d’envoi</a:t>
          </a:r>
          <a:endParaRPr lang="en-US"/>
        </a:p>
      </dgm:t>
    </dgm:pt>
    <dgm:pt modelId="{E6385A5E-1BA9-4A52-B975-07A31BA190CF}" type="parTrans" cxnId="{18978FDE-795C-4222-9800-EBA121C5B108}">
      <dgm:prSet/>
      <dgm:spPr/>
      <dgm:t>
        <a:bodyPr/>
        <a:lstStyle/>
        <a:p>
          <a:endParaRPr lang="en-US"/>
        </a:p>
      </dgm:t>
    </dgm:pt>
    <dgm:pt modelId="{73C478E6-4D5D-47A0-8706-30ED32A1B665}" type="sibTrans" cxnId="{18978FDE-795C-4222-9800-EBA121C5B108}">
      <dgm:prSet/>
      <dgm:spPr/>
      <dgm:t>
        <a:bodyPr/>
        <a:lstStyle/>
        <a:p>
          <a:endParaRPr lang="en-US"/>
        </a:p>
      </dgm:t>
    </dgm:pt>
    <dgm:pt modelId="{E0EEE7BB-8F2C-4FAE-8554-BC41DE509675}">
      <dgm:prSet/>
      <dgm:spPr/>
      <dgm:t>
        <a:bodyPr/>
        <a:lstStyle/>
        <a:p>
          <a:pPr>
            <a:lnSpc>
              <a:spcPct val="100000"/>
            </a:lnSpc>
          </a:pPr>
          <a:r>
            <a:rPr lang="fr-FR"/>
            <a:t>Et pouvant contenir :</a:t>
          </a:r>
          <a:endParaRPr lang="en-US"/>
        </a:p>
      </dgm:t>
    </dgm:pt>
    <dgm:pt modelId="{32BB6009-0A7A-47E8-8A49-6F6CDE58EA8E}" type="parTrans" cxnId="{C1965E9B-B130-40A5-8841-FC40D881BF90}">
      <dgm:prSet/>
      <dgm:spPr/>
      <dgm:t>
        <a:bodyPr/>
        <a:lstStyle/>
        <a:p>
          <a:endParaRPr lang="en-US"/>
        </a:p>
      </dgm:t>
    </dgm:pt>
    <dgm:pt modelId="{DA4A10A3-DB2E-47F2-A696-1A1FB2C0FF8D}" type="sibTrans" cxnId="{C1965E9B-B130-40A5-8841-FC40D881BF90}">
      <dgm:prSet/>
      <dgm:spPr/>
      <dgm:t>
        <a:bodyPr/>
        <a:lstStyle/>
        <a:p>
          <a:endParaRPr lang="en-US"/>
        </a:p>
      </dgm:t>
    </dgm:pt>
    <dgm:pt modelId="{B1C6E202-923C-4465-840D-1DFF40177754}">
      <dgm:prSet/>
      <dgm:spPr/>
      <dgm:t>
        <a:bodyPr/>
        <a:lstStyle/>
        <a:p>
          <a:pPr>
            <a:lnSpc>
              <a:spcPct val="100000"/>
            </a:lnSpc>
          </a:pPr>
          <a:r>
            <a:rPr lang="fr-FR"/>
            <a:t>Du texte, images, vidéo, et lien vers leur musique (soundcloud, bandcamp...)</a:t>
          </a:r>
          <a:endParaRPr lang="en-US"/>
        </a:p>
      </dgm:t>
    </dgm:pt>
    <dgm:pt modelId="{0EE7033F-563D-4C1C-88B8-0EB9CD1BB429}" type="parTrans" cxnId="{39E5921E-F8C5-4F0A-A640-084E9FA77B17}">
      <dgm:prSet/>
      <dgm:spPr/>
      <dgm:t>
        <a:bodyPr/>
        <a:lstStyle/>
        <a:p>
          <a:endParaRPr lang="en-US"/>
        </a:p>
      </dgm:t>
    </dgm:pt>
    <dgm:pt modelId="{CCD087B0-4FFD-4569-9F66-FF7BCA55C2FB}" type="sibTrans" cxnId="{39E5921E-F8C5-4F0A-A640-084E9FA77B17}">
      <dgm:prSet/>
      <dgm:spPr/>
      <dgm:t>
        <a:bodyPr/>
        <a:lstStyle/>
        <a:p>
          <a:endParaRPr lang="en-US"/>
        </a:p>
      </dgm:t>
    </dgm:pt>
    <dgm:pt modelId="{039EB7F1-0258-4352-A5D9-AD74A35ECE11}" type="pres">
      <dgm:prSet presAssocID="{15D8D6B0-B6CD-4E71-A391-DE551E685E76}" presName="root" presStyleCnt="0">
        <dgm:presLayoutVars>
          <dgm:dir/>
          <dgm:resizeHandles val="exact"/>
        </dgm:presLayoutVars>
      </dgm:prSet>
      <dgm:spPr/>
    </dgm:pt>
    <dgm:pt modelId="{3FAD28ED-93F0-44D2-A45D-AFA05BD44E0F}" type="pres">
      <dgm:prSet presAssocID="{87270BE7-F571-4477-9E6D-3EE4E73CD2C1}" presName="compNode" presStyleCnt="0"/>
      <dgm:spPr/>
    </dgm:pt>
    <dgm:pt modelId="{9DA79BFF-6F9A-4DB5-9527-4F332FB4E7D8}" type="pres">
      <dgm:prSet presAssocID="{87270BE7-F571-4477-9E6D-3EE4E73CD2C1}" presName="bgRect" presStyleLbl="bgShp" presStyleIdx="0" presStyleCnt="3"/>
      <dgm:spPr/>
    </dgm:pt>
    <dgm:pt modelId="{F4305E38-7DAA-4814-A0A9-39F6CB6D4195}" type="pres">
      <dgm:prSet presAssocID="{87270BE7-F571-4477-9E6D-3EE4E73CD2C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EE596ECB-7053-450B-9CDF-B5091F86F4D2}" type="pres">
      <dgm:prSet presAssocID="{87270BE7-F571-4477-9E6D-3EE4E73CD2C1}" presName="spaceRect" presStyleCnt="0"/>
      <dgm:spPr/>
    </dgm:pt>
    <dgm:pt modelId="{1A892B1B-2800-4EE6-8817-E55CDE653756}" type="pres">
      <dgm:prSet presAssocID="{87270BE7-F571-4477-9E6D-3EE4E73CD2C1}" presName="parTx" presStyleLbl="revTx" presStyleIdx="0" presStyleCnt="6">
        <dgm:presLayoutVars>
          <dgm:chMax val="0"/>
          <dgm:chPref val="0"/>
        </dgm:presLayoutVars>
      </dgm:prSet>
      <dgm:spPr/>
    </dgm:pt>
    <dgm:pt modelId="{BE74CF13-4D8F-4D5A-A0E9-94198C103591}" type="pres">
      <dgm:prSet presAssocID="{87270BE7-F571-4477-9E6D-3EE4E73CD2C1}" presName="desTx" presStyleLbl="revTx" presStyleIdx="1" presStyleCnt="6">
        <dgm:presLayoutVars/>
      </dgm:prSet>
      <dgm:spPr/>
    </dgm:pt>
    <dgm:pt modelId="{C3E426B3-4DCB-4DC2-B40A-9409828F5ACE}" type="pres">
      <dgm:prSet presAssocID="{9AF3B5B9-52E3-4CCC-B7CA-0DF5C005CF78}" presName="sibTrans" presStyleCnt="0"/>
      <dgm:spPr/>
    </dgm:pt>
    <dgm:pt modelId="{1DFD3603-422D-418E-B9C2-52D6DAE2E0AA}" type="pres">
      <dgm:prSet presAssocID="{0625D3BC-F677-4A98-A909-2BEB169925B8}" presName="compNode" presStyleCnt="0"/>
      <dgm:spPr/>
    </dgm:pt>
    <dgm:pt modelId="{6211D2D6-4B2D-42E7-B3BD-1C3E13F8A8AA}" type="pres">
      <dgm:prSet presAssocID="{0625D3BC-F677-4A98-A909-2BEB169925B8}" presName="bgRect" presStyleLbl="bgShp" presStyleIdx="1" presStyleCnt="3"/>
      <dgm:spPr/>
    </dgm:pt>
    <dgm:pt modelId="{6BF15804-CA48-40E1-AEAF-DD0366469BE7}" type="pres">
      <dgm:prSet presAssocID="{0625D3BC-F677-4A98-A909-2BEB169925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ous-titres"/>
        </a:ext>
      </dgm:extLst>
    </dgm:pt>
    <dgm:pt modelId="{3759DE2C-1ED3-424F-90AC-4F81BBC7653F}" type="pres">
      <dgm:prSet presAssocID="{0625D3BC-F677-4A98-A909-2BEB169925B8}" presName="spaceRect" presStyleCnt="0"/>
      <dgm:spPr/>
    </dgm:pt>
    <dgm:pt modelId="{8550ED3C-185D-4384-A2F1-D9B04DE97E09}" type="pres">
      <dgm:prSet presAssocID="{0625D3BC-F677-4A98-A909-2BEB169925B8}" presName="parTx" presStyleLbl="revTx" presStyleIdx="2" presStyleCnt="6">
        <dgm:presLayoutVars>
          <dgm:chMax val="0"/>
          <dgm:chPref val="0"/>
        </dgm:presLayoutVars>
      </dgm:prSet>
      <dgm:spPr/>
    </dgm:pt>
    <dgm:pt modelId="{72319B5A-3C16-4984-97E5-7A1CCAA4FA75}" type="pres">
      <dgm:prSet presAssocID="{0625D3BC-F677-4A98-A909-2BEB169925B8}" presName="desTx" presStyleLbl="revTx" presStyleIdx="3" presStyleCnt="6">
        <dgm:presLayoutVars/>
      </dgm:prSet>
      <dgm:spPr/>
    </dgm:pt>
    <dgm:pt modelId="{238252D5-2BB7-4872-8ECA-1CF2705AC01E}" type="pres">
      <dgm:prSet presAssocID="{C7E71AB3-B24E-42BA-A0BD-D32C92BB3AC6}" presName="sibTrans" presStyleCnt="0"/>
      <dgm:spPr/>
    </dgm:pt>
    <dgm:pt modelId="{B0194963-42F1-497D-AD6D-C361DA4127AA}" type="pres">
      <dgm:prSet presAssocID="{E0EEE7BB-8F2C-4FAE-8554-BC41DE509675}" presName="compNode" presStyleCnt="0"/>
      <dgm:spPr/>
    </dgm:pt>
    <dgm:pt modelId="{DADFB65F-1256-4659-8275-43F3A0444529}" type="pres">
      <dgm:prSet presAssocID="{E0EEE7BB-8F2C-4FAE-8554-BC41DE509675}" presName="bgRect" presStyleLbl="bgShp" presStyleIdx="2" presStyleCnt="3"/>
      <dgm:spPr/>
    </dgm:pt>
    <dgm:pt modelId="{F457ABA4-1900-4AF7-BC92-1F75A8F2771D}" type="pres">
      <dgm:prSet presAssocID="{E0EEE7BB-8F2C-4FAE-8554-BC41DE50967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odcasting"/>
        </a:ext>
      </dgm:extLst>
    </dgm:pt>
    <dgm:pt modelId="{8936D54A-F0E4-4946-BB3D-7F5E66F5C69C}" type="pres">
      <dgm:prSet presAssocID="{E0EEE7BB-8F2C-4FAE-8554-BC41DE509675}" presName="spaceRect" presStyleCnt="0"/>
      <dgm:spPr/>
    </dgm:pt>
    <dgm:pt modelId="{B12209B6-1AF9-48C9-844D-B84BA208F50D}" type="pres">
      <dgm:prSet presAssocID="{E0EEE7BB-8F2C-4FAE-8554-BC41DE509675}" presName="parTx" presStyleLbl="revTx" presStyleIdx="4" presStyleCnt="6">
        <dgm:presLayoutVars>
          <dgm:chMax val="0"/>
          <dgm:chPref val="0"/>
        </dgm:presLayoutVars>
      </dgm:prSet>
      <dgm:spPr/>
    </dgm:pt>
    <dgm:pt modelId="{0717D6C3-69FE-4EEF-92C3-3B12036C7687}" type="pres">
      <dgm:prSet presAssocID="{E0EEE7BB-8F2C-4FAE-8554-BC41DE509675}" presName="desTx" presStyleLbl="revTx" presStyleIdx="5" presStyleCnt="6">
        <dgm:presLayoutVars/>
      </dgm:prSet>
      <dgm:spPr/>
    </dgm:pt>
  </dgm:ptLst>
  <dgm:cxnLst>
    <dgm:cxn modelId="{37D1C105-AE7F-457A-B927-22B7E2BEC8E0}" type="presOf" srcId="{15D8D6B0-B6CD-4E71-A391-DE551E685E76}" destId="{039EB7F1-0258-4352-A5D9-AD74A35ECE11}" srcOrd="0" destOrd="0" presId="urn:microsoft.com/office/officeart/2018/2/layout/IconVerticalSolidList"/>
    <dgm:cxn modelId="{D72B8D12-4CFC-4B26-9E83-30D9408F2332}" type="presOf" srcId="{5AA1AF32-38F5-4B8C-A3B1-781F05D4E4F3}" destId="{BE74CF13-4D8F-4D5A-A0E9-94198C103591}" srcOrd="0" destOrd="0" presId="urn:microsoft.com/office/officeart/2018/2/layout/IconVerticalSolidList"/>
    <dgm:cxn modelId="{B27F9D17-1FAA-423D-ABD2-8E24561769CF}" type="presOf" srcId="{0625D3BC-F677-4A98-A909-2BEB169925B8}" destId="{8550ED3C-185D-4384-A2F1-D9B04DE97E09}" srcOrd="0" destOrd="0" presId="urn:microsoft.com/office/officeart/2018/2/layout/IconVerticalSolidList"/>
    <dgm:cxn modelId="{0AD2C417-C30A-4E2D-A191-A1B1F504E598}" type="presOf" srcId="{B1C6E202-923C-4465-840D-1DFF40177754}" destId="{0717D6C3-69FE-4EEF-92C3-3B12036C7687}" srcOrd="0" destOrd="0" presId="urn:microsoft.com/office/officeart/2018/2/layout/IconVerticalSolidList"/>
    <dgm:cxn modelId="{39E5921E-F8C5-4F0A-A640-084E9FA77B17}" srcId="{E0EEE7BB-8F2C-4FAE-8554-BC41DE509675}" destId="{B1C6E202-923C-4465-840D-1DFF40177754}" srcOrd="0" destOrd="0" parTransId="{0EE7033F-563D-4C1C-88B8-0EB9CD1BB429}" sibTransId="{CCD087B0-4FFD-4569-9F66-FF7BCA55C2FB}"/>
    <dgm:cxn modelId="{9E21403D-6919-40B0-A4A7-9D034C61FC5C}" srcId="{15D8D6B0-B6CD-4E71-A391-DE551E685E76}" destId="{87270BE7-F571-4477-9E6D-3EE4E73CD2C1}" srcOrd="0" destOrd="0" parTransId="{4AD27C26-373E-42A5-83A6-F84568793F1D}" sibTransId="{9AF3B5B9-52E3-4CCC-B7CA-0DF5C005CF78}"/>
    <dgm:cxn modelId="{00F8BD6B-08AD-4AE5-A26E-D9CDFAC153FD}" type="presOf" srcId="{87270BE7-F571-4477-9E6D-3EE4E73CD2C1}" destId="{1A892B1B-2800-4EE6-8817-E55CDE653756}" srcOrd="0" destOrd="0" presId="urn:microsoft.com/office/officeart/2018/2/layout/IconVerticalSolidList"/>
    <dgm:cxn modelId="{D4B4AE76-0EBC-4314-94A2-F646C03A5704}" srcId="{15D8D6B0-B6CD-4E71-A391-DE551E685E76}" destId="{0625D3BC-F677-4A98-A909-2BEB169925B8}" srcOrd="1" destOrd="0" parTransId="{F47FDE10-B0CF-4C14-9355-C027EE12AE5A}" sibTransId="{C7E71AB3-B24E-42BA-A0BD-D32C92BB3AC6}"/>
    <dgm:cxn modelId="{4486F18E-A983-4FCF-850D-9D54FD402699}" type="presOf" srcId="{E5F3A799-3331-4D65-A637-084181559145}" destId="{72319B5A-3C16-4984-97E5-7A1CCAA4FA75}" srcOrd="0" destOrd="0" presId="urn:microsoft.com/office/officeart/2018/2/layout/IconVerticalSolidList"/>
    <dgm:cxn modelId="{1FC35D9A-845A-44B8-BD84-2E1A4DF4DF51}" type="presOf" srcId="{E0EEE7BB-8F2C-4FAE-8554-BC41DE509675}" destId="{B12209B6-1AF9-48C9-844D-B84BA208F50D}" srcOrd="0" destOrd="0" presId="urn:microsoft.com/office/officeart/2018/2/layout/IconVerticalSolidList"/>
    <dgm:cxn modelId="{C1965E9B-B130-40A5-8841-FC40D881BF90}" srcId="{15D8D6B0-B6CD-4E71-A391-DE551E685E76}" destId="{E0EEE7BB-8F2C-4FAE-8554-BC41DE509675}" srcOrd="2" destOrd="0" parTransId="{32BB6009-0A7A-47E8-8A49-6F6CDE58EA8E}" sibTransId="{DA4A10A3-DB2E-47F2-A696-1A1FB2C0FF8D}"/>
    <dgm:cxn modelId="{18978FDE-795C-4222-9800-EBA121C5B108}" srcId="{0625D3BC-F677-4A98-A909-2BEB169925B8}" destId="{E5F3A799-3331-4D65-A637-084181559145}" srcOrd="0" destOrd="0" parTransId="{E6385A5E-1BA9-4A52-B975-07A31BA190CF}" sibTransId="{73C478E6-4D5D-47A0-8706-30ED32A1B665}"/>
    <dgm:cxn modelId="{85DD3EF1-2102-46F9-8E81-0DA2A96EF16A}" srcId="{87270BE7-F571-4477-9E6D-3EE4E73CD2C1}" destId="{5AA1AF32-38F5-4B8C-A3B1-781F05D4E4F3}" srcOrd="0" destOrd="0" parTransId="{B4B9ACA0-D76A-47AD-BCDD-9B12F51773BB}" sibTransId="{68410A7D-E6A3-4B98-9D8F-A8E1146836F2}"/>
    <dgm:cxn modelId="{79BBAD53-9F45-425F-9AA8-AFCB77FA63B4}" type="presParOf" srcId="{039EB7F1-0258-4352-A5D9-AD74A35ECE11}" destId="{3FAD28ED-93F0-44D2-A45D-AFA05BD44E0F}" srcOrd="0" destOrd="0" presId="urn:microsoft.com/office/officeart/2018/2/layout/IconVerticalSolidList"/>
    <dgm:cxn modelId="{F8D5C2A6-E7D1-4329-BBCF-866496880EFC}" type="presParOf" srcId="{3FAD28ED-93F0-44D2-A45D-AFA05BD44E0F}" destId="{9DA79BFF-6F9A-4DB5-9527-4F332FB4E7D8}" srcOrd="0" destOrd="0" presId="urn:microsoft.com/office/officeart/2018/2/layout/IconVerticalSolidList"/>
    <dgm:cxn modelId="{D7536934-8506-4C21-9520-62A5D9368689}" type="presParOf" srcId="{3FAD28ED-93F0-44D2-A45D-AFA05BD44E0F}" destId="{F4305E38-7DAA-4814-A0A9-39F6CB6D4195}" srcOrd="1" destOrd="0" presId="urn:microsoft.com/office/officeart/2018/2/layout/IconVerticalSolidList"/>
    <dgm:cxn modelId="{13CD3D10-CCB1-4450-9F06-799013EA8D71}" type="presParOf" srcId="{3FAD28ED-93F0-44D2-A45D-AFA05BD44E0F}" destId="{EE596ECB-7053-450B-9CDF-B5091F86F4D2}" srcOrd="2" destOrd="0" presId="urn:microsoft.com/office/officeart/2018/2/layout/IconVerticalSolidList"/>
    <dgm:cxn modelId="{A7F85233-597A-480A-81B3-AA17CE8DACEC}" type="presParOf" srcId="{3FAD28ED-93F0-44D2-A45D-AFA05BD44E0F}" destId="{1A892B1B-2800-4EE6-8817-E55CDE653756}" srcOrd="3" destOrd="0" presId="urn:microsoft.com/office/officeart/2018/2/layout/IconVerticalSolidList"/>
    <dgm:cxn modelId="{7A864270-2C08-4398-B7CB-98A22D936F54}" type="presParOf" srcId="{3FAD28ED-93F0-44D2-A45D-AFA05BD44E0F}" destId="{BE74CF13-4D8F-4D5A-A0E9-94198C103591}" srcOrd="4" destOrd="0" presId="urn:microsoft.com/office/officeart/2018/2/layout/IconVerticalSolidList"/>
    <dgm:cxn modelId="{80C65F83-94FE-4CB1-BDE9-D65DA87C7DFA}" type="presParOf" srcId="{039EB7F1-0258-4352-A5D9-AD74A35ECE11}" destId="{C3E426B3-4DCB-4DC2-B40A-9409828F5ACE}" srcOrd="1" destOrd="0" presId="urn:microsoft.com/office/officeart/2018/2/layout/IconVerticalSolidList"/>
    <dgm:cxn modelId="{24EF6DF7-4781-42B3-926F-80B98F480E1C}" type="presParOf" srcId="{039EB7F1-0258-4352-A5D9-AD74A35ECE11}" destId="{1DFD3603-422D-418E-B9C2-52D6DAE2E0AA}" srcOrd="2" destOrd="0" presId="urn:microsoft.com/office/officeart/2018/2/layout/IconVerticalSolidList"/>
    <dgm:cxn modelId="{1C057EFD-6DEA-4AC2-B2A4-ADC653758141}" type="presParOf" srcId="{1DFD3603-422D-418E-B9C2-52D6DAE2E0AA}" destId="{6211D2D6-4B2D-42E7-B3BD-1C3E13F8A8AA}" srcOrd="0" destOrd="0" presId="urn:microsoft.com/office/officeart/2018/2/layout/IconVerticalSolidList"/>
    <dgm:cxn modelId="{37F35C69-ACD8-4946-A233-4E369D5907B9}" type="presParOf" srcId="{1DFD3603-422D-418E-B9C2-52D6DAE2E0AA}" destId="{6BF15804-CA48-40E1-AEAF-DD0366469BE7}" srcOrd="1" destOrd="0" presId="urn:microsoft.com/office/officeart/2018/2/layout/IconVerticalSolidList"/>
    <dgm:cxn modelId="{3CBB5BB9-E554-49CE-A0C1-8C1704C11526}" type="presParOf" srcId="{1DFD3603-422D-418E-B9C2-52D6DAE2E0AA}" destId="{3759DE2C-1ED3-424F-90AC-4F81BBC7653F}" srcOrd="2" destOrd="0" presId="urn:microsoft.com/office/officeart/2018/2/layout/IconVerticalSolidList"/>
    <dgm:cxn modelId="{5505434B-F363-49BB-86F4-707A7A3816C0}" type="presParOf" srcId="{1DFD3603-422D-418E-B9C2-52D6DAE2E0AA}" destId="{8550ED3C-185D-4384-A2F1-D9B04DE97E09}" srcOrd="3" destOrd="0" presId="urn:microsoft.com/office/officeart/2018/2/layout/IconVerticalSolidList"/>
    <dgm:cxn modelId="{1946A97D-180D-4BD6-8D5D-45501952132D}" type="presParOf" srcId="{1DFD3603-422D-418E-B9C2-52D6DAE2E0AA}" destId="{72319B5A-3C16-4984-97E5-7A1CCAA4FA75}" srcOrd="4" destOrd="0" presId="urn:microsoft.com/office/officeart/2018/2/layout/IconVerticalSolidList"/>
    <dgm:cxn modelId="{2CDC1D12-DE0F-4FFB-9824-4658FC844009}" type="presParOf" srcId="{039EB7F1-0258-4352-A5D9-AD74A35ECE11}" destId="{238252D5-2BB7-4872-8ECA-1CF2705AC01E}" srcOrd="3" destOrd="0" presId="urn:microsoft.com/office/officeart/2018/2/layout/IconVerticalSolidList"/>
    <dgm:cxn modelId="{B8E55762-D1CE-46C3-9202-C83F860BE5F7}" type="presParOf" srcId="{039EB7F1-0258-4352-A5D9-AD74A35ECE11}" destId="{B0194963-42F1-497D-AD6D-C361DA4127AA}" srcOrd="4" destOrd="0" presId="urn:microsoft.com/office/officeart/2018/2/layout/IconVerticalSolidList"/>
    <dgm:cxn modelId="{263F290E-AEDD-4771-9A32-38AC336157F1}" type="presParOf" srcId="{B0194963-42F1-497D-AD6D-C361DA4127AA}" destId="{DADFB65F-1256-4659-8275-43F3A0444529}" srcOrd="0" destOrd="0" presId="urn:microsoft.com/office/officeart/2018/2/layout/IconVerticalSolidList"/>
    <dgm:cxn modelId="{05E986B9-6819-4F67-ACE5-91932D46B616}" type="presParOf" srcId="{B0194963-42F1-497D-AD6D-C361DA4127AA}" destId="{F457ABA4-1900-4AF7-BC92-1F75A8F2771D}" srcOrd="1" destOrd="0" presId="urn:microsoft.com/office/officeart/2018/2/layout/IconVerticalSolidList"/>
    <dgm:cxn modelId="{4AFAADFC-A912-4474-8A92-6A12A72EBD67}" type="presParOf" srcId="{B0194963-42F1-497D-AD6D-C361DA4127AA}" destId="{8936D54A-F0E4-4946-BB3D-7F5E66F5C69C}" srcOrd="2" destOrd="0" presId="urn:microsoft.com/office/officeart/2018/2/layout/IconVerticalSolidList"/>
    <dgm:cxn modelId="{342DA962-9603-4205-94CB-320A0F9FF7A9}" type="presParOf" srcId="{B0194963-42F1-497D-AD6D-C361DA4127AA}" destId="{B12209B6-1AF9-48C9-844D-B84BA208F50D}" srcOrd="3" destOrd="0" presId="urn:microsoft.com/office/officeart/2018/2/layout/IconVerticalSolidList"/>
    <dgm:cxn modelId="{57E6884D-FE01-4B42-AFC4-695D1F8E9000}" type="presParOf" srcId="{B0194963-42F1-497D-AD6D-C361DA4127AA}" destId="{0717D6C3-69FE-4EEF-92C3-3B12036C7687}" srcOrd="4" destOrd="0" presId="urn:microsoft.com/office/officeart/2018/2/layout/IconVerticalSoli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DE1CC9-1EAE-4B9D-895A-6B3EEAC6883B}" type="doc">
      <dgm:prSet loTypeId="urn:microsoft.com/office/officeart/2018/2/layout/IconVerticalSolidList" loCatId="icon" qsTypeId="urn:microsoft.com/office/officeart/2005/8/quickstyle/simple1" qsCatId="simple" csTypeId="urn:microsoft.com/office/officeart/2005/8/colors/accent2_4" csCatId="accent2" phldr="1"/>
      <dgm:spPr/>
      <dgm:t>
        <a:bodyPr/>
        <a:lstStyle/>
        <a:p>
          <a:endParaRPr lang="en-US"/>
        </a:p>
      </dgm:t>
    </dgm:pt>
    <dgm:pt modelId="{0C5C5BEB-E729-46BF-8321-33B4ED282974}">
      <dgm:prSet/>
      <dgm:spPr/>
      <dgm:t>
        <a:bodyPr/>
        <a:lstStyle/>
        <a:p>
          <a:pPr>
            <a:lnSpc>
              <a:spcPct val="100000"/>
            </a:lnSpc>
          </a:pPr>
          <a:r>
            <a:rPr lang="fr-FR"/>
            <a:t>RGPD et protection des données des utilisateurs : </a:t>
          </a:r>
          <a:endParaRPr lang="en-US"/>
        </a:p>
      </dgm:t>
    </dgm:pt>
    <dgm:pt modelId="{5B35499E-EF7B-4EF6-82BC-E0D51D530B9E}" type="parTrans" cxnId="{6A0AE917-405C-4E94-A82D-92AEA7C1B0E6}">
      <dgm:prSet/>
      <dgm:spPr/>
      <dgm:t>
        <a:bodyPr/>
        <a:lstStyle/>
        <a:p>
          <a:endParaRPr lang="en-US"/>
        </a:p>
      </dgm:t>
    </dgm:pt>
    <dgm:pt modelId="{86291A36-4E7E-41B5-9E7A-37FB8FD152C4}" type="sibTrans" cxnId="{6A0AE917-405C-4E94-A82D-92AEA7C1B0E6}">
      <dgm:prSet/>
      <dgm:spPr/>
      <dgm:t>
        <a:bodyPr/>
        <a:lstStyle/>
        <a:p>
          <a:endParaRPr lang="en-US"/>
        </a:p>
      </dgm:t>
    </dgm:pt>
    <dgm:pt modelId="{7077BB4C-4CF2-47B5-8E95-6AB76CCE55C8}">
      <dgm:prSet/>
      <dgm:spPr/>
      <dgm:t>
        <a:bodyPr/>
        <a:lstStyle/>
        <a:p>
          <a:pPr>
            <a:lnSpc>
              <a:spcPct val="100000"/>
            </a:lnSpc>
          </a:pPr>
          <a:r>
            <a:rPr lang="fr-FR"/>
            <a:t>Chiffrer les données pour assurer l’intégrité des données des utilisateurs =&gt; notamment les mdp dans la db</a:t>
          </a:r>
          <a:endParaRPr lang="en-US"/>
        </a:p>
      </dgm:t>
    </dgm:pt>
    <dgm:pt modelId="{67DC1DF2-8BB9-4A13-8A9A-0D7896226770}" type="parTrans" cxnId="{AB666519-6CFF-41D0-BFC8-BC79250EFB03}">
      <dgm:prSet/>
      <dgm:spPr/>
      <dgm:t>
        <a:bodyPr/>
        <a:lstStyle/>
        <a:p>
          <a:endParaRPr lang="en-US"/>
        </a:p>
      </dgm:t>
    </dgm:pt>
    <dgm:pt modelId="{BEA6EB5D-8E38-4C39-B499-02114231A10C}" type="sibTrans" cxnId="{AB666519-6CFF-41D0-BFC8-BC79250EFB03}">
      <dgm:prSet/>
      <dgm:spPr/>
      <dgm:t>
        <a:bodyPr/>
        <a:lstStyle/>
        <a:p>
          <a:endParaRPr lang="en-US"/>
        </a:p>
      </dgm:t>
    </dgm:pt>
    <dgm:pt modelId="{6BE2E7D3-9884-4459-B80B-681129810712}">
      <dgm:prSet/>
      <dgm:spPr/>
      <dgm:t>
        <a:bodyPr/>
        <a:lstStyle/>
        <a:p>
          <a:pPr>
            <a:lnSpc>
              <a:spcPct val="100000"/>
            </a:lnSpc>
          </a:pPr>
          <a:r>
            <a:rPr lang="fr-FR"/>
            <a:t>Tracer les opérations pour pouvoir identifier un accès frauduleux ou une utilisation abusive de données personnelles, ou de déterminer l’origine d’un incident</a:t>
          </a:r>
          <a:endParaRPr lang="en-US"/>
        </a:p>
      </dgm:t>
    </dgm:pt>
    <dgm:pt modelId="{2B9EBCDC-85E3-4F95-9572-1EDA24CF5964}" type="parTrans" cxnId="{A8083E75-C220-4481-925E-B9324953344D}">
      <dgm:prSet/>
      <dgm:spPr/>
      <dgm:t>
        <a:bodyPr/>
        <a:lstStyle/>
        <a:p>
          <a:endParaRPr lang="en-US"/>
        </a:p>
      </dgm:t>
    </dgm:pt>
    <dgm:pt modelId="{9F824C88-F92A-40F0-B800-4D9BE1CC277A}" type="sibTrans" cxnId="{A8083E75-C220-4481-925E-B9324953344D}">
      <dgm:prSet/>
      <dgm:spPr/>
      <dgm:t>
        <a:bodyPr/>
        <a:lstStyle/>
        <a:p>
          <a:endParaRPr lang="en-US"/>
        </a:p>
      </dgm:t>
    </dgm:pt>
    <dgm:pt modelId="{B72D3DA7-3163-49D4-841F-A32084DFA3FF}">
      <dgm:prSet/>
      <dgm:spPr/>
      <dgm:t>
        <a:bodyPr/>
        <a:lstStyle/>
        <a:p>
          <a:pPr>
            <a:lnSpc>
              <a:spcPct val="100000"/>
            </a:lnSpc>
          </a:pPr>
          <a:r>
            <a:rPr lang="fr-FR"/>
            <a:t>Sécuriser les serveurs avec des mise à jour régulière, des logs, des sauvegardes, etc...</a:t>
          </a:r>
          <a:endParaRPr lang="en-US"/>
        </a:p>
      </dgm:t>
    </dgm:pt>
    <dgm:pt modelId="{775FAD1E-9E48-489D-90CE-734ACAEECF8A}" type="parTrans" cxnId="{830A8FD8-9672-4F8D-9F17-75AD074BFFAF}">
      <dgm:prSet/>
      <dgm:spPr/>
      <dgm:t>
        <a:bodyPr/>
        <a:lstStyle/>
        <a:p>
          <a:endParaRPr lang="en-US"/>
        </a:p>
      </dgm:t>
    </dgm:pt>
    <dgm:pt modelId="{DBC9A946-CE5D-4779-A676-7FDFD2168B36}" type="sibTrans" cxnId="{830A8FD8-9672-4F8D-9F17-75AD074BFFAF}">
      <dgm:prSet/>
      <dgm:spPr/>
      <dgm:t>
        <a:bodyPr/>
        <a:lstStyle/>
        <a:p>
          <a:endParaRPr lang="en-US"/>
        </a:p>
      </dgm:t>
    </dgm:pt>
    <dgm:pt modelId="{FA3E9C8C-E506-46D1-800A-2C57B547634A}" type="pres">
      <dgm:prSet presAssocID="{54DE1CC9-1EAE-4B9D-895A-6B3EEAC6883B}" presName="root" presStyleCnt="0">
        <dgm:presLayoutVars>
          <dgm:dir/>
          <dgm:resizeHandles val="exact"/>
        </dgm:presLayoutVars>
      </dgm:prSet>
      <dgm:spPr/>
    </dgm:pt>
    <dgm:pt modelId="{9F8F3C53-DC6C-4717-A977-36C91248CF47}" type="pres">
      <dgm:prSet presAssocID="{0C5C5BEB-E729-46BF-8321-33B4ED282974}" presName="compNode" presStyleCnt="0"/>
      <dgm:spPr/>
    </dgm:pt>
    <dgm:pt modelId="{39017344-B1A4-40F0-A2FB-745AD1DF2A94}" type="pres">
      <dgm:prSet presAssocID="{0C5C5BEB-E729-46BF-8321-33B4ED282974}" presName="bgRect" presStyleLbl="bgShp" presStyleIdx="0" presStyleCnt="4"/>
      <dgm:spPr/>
    </dgm:pt>
    <dgm:pt modelId="{5883DD6F-7F06-4AEE-A201-841476F5400E}" type="pres">
      <dgm:prSet presAssocID="{0C5C5BEB-E729-46BF-8321-33B4ED28297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Verrou"/>
        </a:ext>
      </dgm:extLst>
    </dgm:pt>
    <dgm:pt modelId="{5850EED3-FCF1-42C3-B140-4D0C189C6164}" type="pres">
      <dgm:prSet presAssocID="{0C5C5BEB-E729-46BF-8321-33B4ED282974}" presName="spaceRect" presStyleCnt="0"/>
      <dgm:spPr/>
    </dgm:pt>
    <dgm:pt modelId="{9FE83354-8642-4519-B48B-C8B674D7D4D9}" type="pres">
      <dgm:prSet presAssocID="{0C5C5BEB-E729-46BF-8321-33B4ED282974}" presName="parTx" presStyleLbl="revTx" presStyleIdx="0" presStyleCnt="4">
        <dgm:presLayoutVars>
          <dgm:chMax val="0"/>
          <dgm:chPref val="0"/>
        </dgm:presLayoutVars>
      </dgm:prSet>
      <dgm:spPr/>
    </dgm:pt>
    <dgm:pt modelId="{751217CA-E4C6-4F50-AC65-563D23809C29}" type="pres">
      <dgm:prSet presAssocID="{86291A36-4E7E-41B5-9E7A-37FB8FD152C4}" presName="sibTrans" presStyleCnt="0"/>
      <dgm:spPr/>
    </dgm:pt>
    <dgm:pt modelId="{2C712E2A-DBB5-447E-8E49-C478FD59DFF1}" type="pres">
      <dgm:prSet presAssocID="{7077BB4C-4CF2-47B5-8E95-6AB76CCE55C8}" presName="compNode" presStyleCnt="0"/>
      <dgm:spPr/>
    </dgm:pt>
    <dgm:pt modelId="{C99E66B9-5494-4F88-9119-7A16C978E5E5}" type="pres">
      <dgm:prSet presAssocID="{7077BB4C-4CF2-47B5-8E95-6AB76CCE55C8}" presName="bgRect" presStyleLbl="bgShp" presStyleIdx="1" presStyleCnt="4"/>
      <dgm:spPr/>
    </dgm:pt>
    <dgm:pt modelId="{E0623206-82B5-4461-B88A-C714A87D486E}" type="pres">
      <dgm:prSet presAssocID="{7077BB4C-4CF2-47B5-8E95-6AB76CCE55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é"/>
        </a:ext>
      </dgm:extLst>
    </dgm:pt>
    <dgm:pt modelId="{7FC409F5-E3B2-4542-A7A6-91BCBA178850}" type="pres">
      <dgm:prSet presAssocID="{7077BB4C-4CF2-47B5-8E95-6AB76CCE55C8}" presName="spaceRect" presStyleCnt="0"/>
      <dgm:spPr/>
    </dgm:pt>
    <dgm:pt modelId="{1E0C6ADF-E4CA-4F55-A871-7FE3D4B424BC}" type="pres">
      <dgm:prSet presAssocID="{7077BB4C-4CF2-47B5-8E95-6AB76CCE55C8}" presName="parTx" presStyleLbl="revTx" presStyleIdx="1" presStyleCnt="4">
        <dgm:presLayoutVars>
          <dgm:chMax val="0"/>
          <dgm:chPref val="0"/>
        </dgm:presLayoutVars>
      </dgm:prSet>
      <dgm:spPr/>
    </dgm:pt>
    <dgm:pt modelId="{5D7BF7A2-93C1-4987-83F4-C9D21F508B9E}" type="pres">
      <dgm:prSet presAssocID="{BEA6EB5D-8E38-4C39-B499-02114231A10C}" presName="sibTrans" presStyleCnt="0"/>
      <dgm:spPr/>
    </dgm:pt>
    <dgm:pt modelId="{2CF1BC4E-0767-47E8-AF3C-2AA130973A9E}" type="pres">
      <dgm:prSet presAssocID="{6BE2E7D3-9884-4459-B80B-681129810712}" presName="compNode" presStyleCnt="0"/>
      <dgm:spPr/>
    </dgm:pt>
    <dgm:pt modelId="{9C4D2372-516A-4F72-A0B0-C41FB3718106}" type="pres">
      <dgm:prSet presAssocID="{6BE2E7D3-9884-4459-B80B-681129810712}" presName="bgRect" presStyleLbl="bgShp" presStyleIdx="2" presStyleCnt="4"/>
      <dgm:spPr/>
    </dgm:pt>
    <dgm:pt modelId="{3E7D0A14-7B35-41BE-A6B0-74AD6EC1145C}" type="pres">
      <dgm:prSet presAssocID="{6BE2E7D3-9884-4459-B80B-68112981071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1DE98612-F962-453A-8418-2194F22C4D3C}" type="pres">
      <dgm:prSet presAssocID="{6BE2E7D3-9884-4459-B80B-681129810712}" presName="spaceRect" presStyleCnt="0"/>
      <dgm:spPr/>
    </dgm:pt>
    <dgm:pt modelId="{6A3B1AB4-D5EA-4EBB-9080-0218C0898594}" type="pres">
      <dgm:prSet presAssocID="{6BE2E7D3-9884-4459-B80B-681129810712}" presName="parTx" presStyleLbl="revTx" presStyleIdx="2" presStyleCnt="4">
        <dgm:presLayoutVars>
          <dgm:chMax val="0"/>
          <dgm:chPref val="0"/>
        </dgm:presLayoutVars>
      </dgm:prSet>
      <dgm:spPr/>
    </dgm:pt>
    <dgm:pt modelId="{6345F729-DC2F-4DBE-AD40-2469A6B0DEA8}" type="pres">
      <dgm:prSet presAssocID="{9F824C88-F92A-40F0-B800-4D9BE1CC277A}" presName="sibTrans" presStyleCnt="0"/>
      <dgm:spPr/>
    </dgm:pt>
    <dgm:pt modelId="{5D1D9129-DC34-4155-AB33-BA1E17D6AC3B}" type="pres">
      <dgm:prSet presAssocID="{B72D3DA7-3163-49D4-841F-A32084DFA3FF}" presName="compNode" presStyleCnt="0"/>
      <dgm:spPr/>
    </dgm:pt>
    <dgm:pt modelId="{8D6D48AE-F4DF-4B4D-96FE-7016F9AC4ADE}" type="pres">
      <dgm:prSet presAssocID="{B72D3DA7-3163-49D4-841F-A32084DFA3FF}" presName="bgRect" presStyleLbl="bgShp" presStyleIdx="3" presStyleCnt="4"/>
      <dgm:spPr/>
    </dgm:pt>
    <dgm:pt modelId="{F7482CE4-7DE9-4E69-BB4E-5041C76EA8E1}" type="pres">
      <dgm:prSet presAssocID="{B72D3DA7-3163-49D4-841F-A32084DFA3F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Folder"/>
        </a:ext>
      </dgm:extLst>
    </dgm:pt>
    <dgm:pt modelId="{D7E1C5D9-05B9-4D5C-AD85-22DB866C3B17}" type="pres">
      <dgm:prSet presAssocID="{B72D3DA7-3163-49D4-841F-A32084DFA3FF}" presName="spaceRect" presStyleCnt="0"/>
      <dgm:spPr/>
    </dgm:pt>
    <dgm:pt modelId="{AE1E5F43-AE62-47B2-923F-A5E57F960E81}" type="pres">
      <dgm:prSet presAssocID="{B72D3DA7-3163-49D4-841F-A32084DFA3FF}" presName="parTx" presStyleLbl="revTx" presStyleIdx="3" presStyleCnt="4">
        <dgm:presLayoutVars>
          <dgm:chMax val="0"/>
          <dgm:chPref val="0"/>
        </dgm:presLayoutVars>
      </dgm:prSet>
      <dgm:spPr/>
    </dgm:pt>
  </dgm:ptLst>
  <dgm:cxnLst>
    <dgm:cxn modelId="{6A0AE917-405C-4E94-A82D-92AEA7C1B0E6}" srcId="{54DE1CC9-1EAE-4B9D-895A-6B3EEAC6883B}" destId="{0C5C5BEB-E729-46BF-8321-33B4ED282974}" srcOrd="0" destOrd="0" parTransId="{5B35499E-EF7B-4EF6-82BC-E0D51D530B9E}" sibTransId="{86291A36-4E7E-41B5-9E7A-37FB8FD152C4}"/>
    <dgm:cxn modelId="{AB666519-6CFF-41D0-BFC8-BC79250EFB03}" srcId="{54DE1CC9-1EAE-4B9D-895A-6B3EEAC6883B}" destId="{7077BB4C-4CF2-47B5-8E95-6AB76CCE55C8}" srcOrd="1" destOrd="0" parTransId="{67DC1DF2-8BB9-4A13-8A9A-0D7896226770}" sibTransId="{BEA6EB5D-8E38-4C39-B499-02114231A10C}"/>
    <dgm:cxn modelId="{E12F1320-3614-4E94-9817-40281F524CA9}" type="presOf" srcId="{0C5C5BEB-E729-46BF-8321-33B4ED282974}" destId="{9FE83354-8642-4519-B48B-C8B674D7D4D9}" srcOrd="0" destOrd="0" presId="urn:microsoft.com/office/officeart/2018/2/layout/IconVerticalSolidList"/>
    <dgm:cxn modelId="{659B6E43-571B-45A0-87B8-E570F90BA1D2}" type="presOf" srcId="{B72D3DA7-3163-49D4-841F-A32084DFA3FF}" destId="{AE1E5F43-AE62-47B2-923F-A5E57F960E81}" srcOrd="0" destOrd="0" presId="urn:microsoft.com/office/officeart/2018/2/layout/IconVerticalSolidList"/>
    <dgm:cxn modelId="{A8083E75-C220-4481-925E-B9324953344D}" srcId="{54DE1CC9-1EAE-4B9D-895A-6B3EEAC6883B}" destId="{6BE2E7D3-9884-4459-B80B-681129810712}" srcOrd="2" destOrd="0" parTransId="{2B9EBCDC-85E3-4F95-9572-1EDA24CF5964}" sibTransId="{9F824C88-F92A-40F0-B800-4D9BE1CC277A}"/>
    <dgm:cxn modelId="{8828FD82-2760-401B-A2CF-0FAAEE490C2C}" type="presOf" srcId="{7077BB4C-4CF2-47B5-8E95-6AB76CCE55C8}" destId="{1E0C6ADF-E4CA-4F55-A871-7FE3D4B424BC}" srcOrd="0" destOrd="0" presId="urn:microsoft.com/office/officeart/2018/2/layout/IconVerticalSolidList"/>
    <dgm:cxn modelId="{03AC61CE-4533-46D3-B6F2-889D98B78DB5}" type="presOf" srcId="{54DE1CC9-1EAE-4B9D-895A-6B3EEAC6883B}" destId="{FA3E9C8C-E506-46D1-800A-2C57B547634A}" srcOrd="0" destOrd="0" presId="urn:microsoft.com/office/officeart/2018/2/layout/IconVerticalSolidList"/>
    <dgm:cxn modelId="{830A8FD8-9672-4F8D-9F17-75AD074BFFAF}" srcId="{54DE1CC9-1EAE-4B9D-895A-6B3EEAC6883B}" destId="{B72D3DA7-3163-49D4-841F-A32084DFA3FF}" srcOrd="3" destOrd="0" parTransId="{775FAD1E-9E48-489D-90CE-734ACAEECF8A}" sibTransId="{DBC9A946-CE5D-4779-A676-7FDFD2168B36}"/>
    <dgm:cxn modelId="{8DE1EEFB-C96F-4064-9C19-2CF93942CBC5}" type="presOf" srcId="{6BE2E7D3-9884-4459-B80B-681129810712}" destId="{6A3B1AB4-D5EA-4EBB-9080-0218C0898594}" srcOrd="0" destOrd="0" presId="urn:microsoft.com/office/officeart/2018/2/layout/IconVerticalSolidList"/>
    <dgm:cxn modelId="{F23B9CD5-2E2E-448A-8BB3-96DB5A4015F3}" type="presParOf" srcId="{FA3E9C8C-E506-46D1-800A-2C57B547634A}" destId="{9F8F3C53-DC6C-4717-A977-36C91248CF47}" srcOrd="0" destOrd="0" presId="urn:microsoft.com/office/officeart/2018/2/layout/IconVerticalSolidList"/>
    <dgm:cxn modelId="{CB5AA01A-1961-4C4C-812D-41E72CDEDA9E}" type="presParOf" srcId="{9F8F3C53-DC6C-4717-A977-36C91248CF47}" destId="{39017344-B1A4-40F0-A2FB-745AD1DF2A94}" srcOrd="0" destOrd="0" presId="urn:microsoft.com/office/officeart/2018/2/layout/IconVerticalSolidList"/>
    <dgm:cxn modelId="{AD368DEC-748F-4A81-AA49-AD34081E1ADA}" type="presParOf" srcId="{9F8F3C53-DC6C-4717-A977-36C91248CF47}" destId="{5883DD6F-7F06-4AEE-A201-841476F5400E}" srcOrd="1" destOrd="0" presId="urn:microsoft.com/office/officeart/2018/2/layout/IconVerticalSolidList"/>
    <dgm:cxn modelId="{50FD0CAA-72EA-4148-8976-577563A2D35A}" type="presParOf" srcId="{9F8F3C53-DC6C-4717-A977-36C91248CF47}" destId="{5850EED3-FCF1-42C3-B140-4D0C189C6164}" srcOrd="2" destOrd="0" presId="urn:microsoft.com/office/officeart/2018/2/layout/IconVerticalSolidList"/>
    <dgm:cxn modelId="{52639907-02DE-4B54-BF30-132ABB8ED9D5}" type="presParOf" srcId="{9F8F3C53-DC6C-4717-A977-36C91248CF47}" destId="{9FE83354-8642-4519-B48B-C8B674D7D4D9}" srcOrd="3" destOrd="0" presId="urn:microsoft.com/office/officeart/2018/2/layout/IconVerticalSolidList"/>
    <dgm:cxn modelId="{B801906B-7AC8-4A81-A41D-38546481F847}" type="presParOf" srcId="{FA3E9C8C-E506-46D1-800A-2C57B547634A}" destId="{751217CA-E4C6-4F50-AC65-563D23809C29}" srcOrd="1" destOrd="0" presId="urn:microsoft.com/office/officeart/2018/2/layout/IconVerticalSolidList"/>
    <dgm:cxn modelId="{66EA94B4-7762-40BF-8B6D-277DBF67CD43}" type="presParOf" srcId="{FA3E9C8C-E506-46D1-800A-2C57B547634A}" destId="{2C712E2A-DBB5-447E-8E49-C478FD59DFF1}" srcOrd="2" destOrd="0" presId="urn:microsoft.com/office/officeart/2018/2/layout/IconVerticalSolidList"/>
    <dgm:cxn modelId="{32561445-0FBF-45F9-B953-03B8E5A07375}" type="presParOf" srcId="{2C712E2A-DBB5-447E-8E49-C478FD59DFF1}" destId="{C99E66B9-5494-4F88-9119-7A16C978E5E5}" srcOrd="0" destOrd="0" presId="urn:microsoft.com/office/officeart/2018/2/layout/IconVerticalSolidList"/>
    <dgm:cxn modelId="{94F75100-D830-41D3-94EB-28D5F5A797C9}" type="presParOf" srcId="{2C712E2A-DBB5-447E-8E49-C478FD59DFF1}" destId="{E0623206-82B5-4461-B88A-C714A87D486E}" srcOrd="1" destOrd="0" presId="urn:microsoft.com/office/officeart/2018/2/layout/IconVerticalSolidList"/>
    <dgm:cxn modelId="{A1EA2038-8A52-4479-850E-69A5AC63DEBE}" type="presParOf" srcId="{2C712E2A-DBB5-447E-8E49-C478FD59DFF1}" destId="{7FC409F5-E3B2-4542-A7A6-91BCBA178850}" srcOrd="2" destOrd="0" presId="urn:microsoft.com/office/officeart/2018/2/layout/IconVerticalSolidList"/>
    <dgm:cxn modelId="{8BD3D7C5-CBE7-486B-8802-F2FE99022E5E}" type="presParOf" srcId="{2C712E2A-DBB5-447E-8E49-C478FD59DFF1}" destId="{1E0C6ADF-E4CA-4F55-A871-7FE3D4B424BC}" srcOrd="3" destOrd="0" presId="urn:microsoft.com/office/officeart/2018/2/layout/IconVerticalSolidList"/>
    <dgm:cxn modelId="{82001521-70FC-4279-9169-9BA7BFE447B2}" type="presParOf" srcId="{FA3E9C8C-E506-46D1-800A-2C57B547634A}" destId="{5D7BF7A2-93C1-4987-83F4-C9D21F508B9E}" srcOrd="3" destOrd="0" presId="urn:microsoft.com/office/officeart/2018/2/layout/IconVerticalSolidList"/>
    <dgm:cxn modelId="{2AEA017B-C652-4D14-8A89-7CE8FB34EA4A}" type="presParOf" srcId="{FA3E9C8C-E506-46D1-800A-2C57B547634A}" destId="{2CF1BC4E-0767-47E8-AF3C-2AA130973A9E}" srcOrd="4" destOrd="0" presId="urn:microsoft.com/office/officeart/2018/2/layout/IconVerticalSolidList"/>
    <dgm:cxn modelId="{9E8595AA-7BB6-4962-AF4E-10C7F9AE1EDD}" type="presParOf" srcId="{2CF1BC4E-0767-47E8-AF3C-2AA130973A9E}" destId="{9C4D2372-516A-4F72-A0B0-C41FB3718106}" srcOrd="0" destOrd="0" presId="urn:microsoft.com/office/officeart/2018/2/layout/IconVerticalSolidList"/>
    <dgm:cxn modelId="{F799DF00-59B6-46AB-81AF-763390D362FF}" type="presParOf" srcId="{2CF1BC4E-0767-47E8-AF3C-2AA130973A9E}" destId="{3E7D0A14-7B35-41BE-A6B0-74AD6EC1145C}" srcOrd="1" destOrd="0" presId="urn:microsoft.com/office/officeart/2018/2/layout/IconVerticalSolidList"/>
    <dgm:cxn modelId="{C34F96F0-A2D8-421B-99F9-41638B5D6CFB}" type="presParOf" srcId="{2CF1BC4E-0767-47E8-AF3C-2AA130973A9E}" destId="{1DE98612-F962-453A-8418-2194F22C4D3C}" srcOrd="2" destOrd="0" presId="urn:microsoft.com/office/officeart/2018/2/layout/IconVerticalSolidList"/>
    <dgm:cxn modelId="{6843DCBD-6185-4CFE-A272-1445A5FA13DD}" type="presParOf" srcId="{2CF1BC4E-0767-47E8-AF3C-2AA130973A9E}" destId="{6A3B1AB4-D5EA-4EBB-9080-0218C0898594}" srcOrd="3" destOrd="0" presId="urn:microsoft.com/office/officeart/2018/2/layout/IconVerticalSolidList"/>
    <dgm:cxn modelId="{DAD634A5-6A64-43F6-85DD-56B941447E0C}" type="presParOf" srcId="{FA3E9C8C-E506-46D1-800A-2C57B547634A}" destId="{6345F729-DC2F-4DBE-AD40-2469A6B0DEA8}" srcOrd="5" destOrd="0" presId="urn:microsoft.com/office/officeart/2018/2/layout/IconVerticalSolidList"/>
    <dgm:cxn modelId="{94B8550C-1E89-4A54-B482-86861AA8AFAD}" type="presParOf" srcId="{FA3E9C8C-E506-46D1-800A-2C57B547634A}" destId="{5D1D9129-DC34-4155-AB33-BA1E17D6AC3B}" srcOrd="6" destOrd="0" presId="urn:microsoft.com/office/officeart/2018/2/layout/IconVerticalSolidList"/>
    <dgm:cxn modelId="{32537728-8C73-4982-A9A6-F0BCBD5A281C}" type="presParOf" srcId="{5D1D9129-DC34-4155-AB33-BA1E17D6AC3B}" destId="{8D6D48AE-F4DF-4B4D-96FE-7016F9AC4ADE}" srcOrd="0" destOrd="0" presId="urn:microsoft.com/office/officeart/2018/2/layout/IconVerticalSolidList"/>
    <dgm:cxn modelId="{78ADD7C3-5552-424F-B6E8-1E0DD0E55637}" type="presParOf" srcId="{5D1D9129-DC34-4155-AB33-BA1E17D6AC3B}" destId="{F7482CE4-7DE9-4E69-BB4E-5041C76EA8E1}" srcOrd="1" destOrd="0" presId="urn:microsoft.com/office/officeart/2018/2/layout/IconVerticalSolidList"/>
    <dgm:cxn modelId="{BEB8F7F3-A8A2-4103-8FA8-31E36C77AD45}" type="presParOf" srcId="{5D1D9129-DC34-4155-AB33-BA1E17D6AC3B}" destId="{D7E1C5D9-05B9-4D5C-AD85-22DB866C3B17}" srcOrd="2" destOrd="0" presId="urn:microsoft.com/office/officeart/2018/2/layout/IconVerticalSolidList"/>
    <dgm:cxn modelId="{2C2FAD62-ED51-49BC-BE4A-82F19A987517}" type="presParOf" srcId="{5D1D9129-DC34-4155-AB33-BA1E17D6AC3B}" destId="{AE1E5F43-AE62-47B2-923F-A5E57F960E81}" srcOrd="3" destOrd="0" presId="urn:microsoft.com/office/officeart/2018/2/layout/IconVerticalSoli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814585-F5E5-441E-B29C-11F45369D1AA}" type="doc">
      <dgm:prSet loTypeId="urn:microsoft.com/office/officeart/2005/8/layout/vList2" loCatId="list" qsTypeId="urn:microsoft.com/office/officeart/2005/8/quickstyle/simple5" qsCatId="simple" csTypeId="urn:microsoft.com/office/officeart/2005/8/colors/accent2_4" csCatId="accent2"/>
      <dgm:spPr/>
      <dgm:t>
        <a:bodyPr/>
        <a:lstStyle/>
        <a:p>
          <a:endParaRPr lang="en-US"/>
        </a:p>
      </dgm:t>
    </dgm:pt>
    <dgm:pt modelId="{B3E561F0-0BAA-496F-BC90-A0564C1B7E58}">
      <dgm:prSet/>
      <dgm:spPr/>
      <dgm:t>
        <a:bodyPr/>
        <a:lstStyle/>
        <a:p>
          <a:r>
            <a:rPr lang="fr-FR"/>
            <a:t>Choix "Straight Forward" =&gt; une interface unique, avec un espace pour poster son message.</a:t>
          </a:r>
          <a:endParaRPr lang="en-US"/>
        </a:p>
      </dgm:t>
    </dgm:pt>
    <dgm:pt modelId="{F266768D-6164-4198-AF0F-EE3E8964A80B}" type="parTrans" cxnId="{DC14FC9B-C78F-48FF-955A-DD251CAA18EE}">
      <dgm:prSet/>
      <dgm:spPr/>
      <dgm:t>
        <a:bodyPr/>
        <a:lstStyle/>
        <a:p>
          <a:endParaRPr lang="en-US"/>
        </a:p>
      </dgm:t>
    </dgm:pt>
    <dgm:pt modelId="{59C7E83F-C2E1-4B96-88A7-F01A6A35B498}" type="sibTrans" cxnId="{DC14FC9B-C78F-48FF-955A-DD251CAA18EE}">
      <dgm:prSet/>
      <dgm:spPr/>
      <dgm:t>
        <a:bodyPr/>
        <a:lstStyle/>
        <a:p>
          <a:endParaRPr lang="en-US"/>
        </a:p>
      </dgm:t>
    </dgm:pt>
    <dgm:pt modelId="{0612D3AB-83BF-4D37-A085-DDE7541F7922}">
      <dgm:prSet/>
      <dgm:spPr/>
      <dgm:t>
        <a:bodyPr/>
        <a:lstStyle/>
        <a:p>
          <a:r>
            <a:rPr lang="fr-FR"/>
            <a:t>Les 10 derniers messages sont affichés sur la page</a:t>
          </a:r>
          <a:endParaRPr lang="en-US"/>
        </a:p>
      </dgm:t>
    </dgm:pt>
    <dgm:pt modelId="{816EC54D-2A09-4676-A563-55CD4B4FA223}" type="parTrans" cxnId="{EF969CDB-2675-4175-8CE3-EF5139FEF71F}">
      <dgm:prSet/>
      <dgm:spPr/>
      <dgm:t>
        <a:bodyPr/>
        <a:lstStyle/>
        <a:p>
          <a:endParaRPr lang="en-US"/>
        </a:p>
      </dgm:t>
    </dgm:pt>
    <dgm:pt modelId="{3E1CB265-2FD4-4F83-BE5F-A43151BD826B}" type="sibTrans" cxnId="{EF969CDB-2675-4175-8CE3-EF5139FEF71F}">
      <dgm:prSet/>
      <dgm:spPr/>
      <dgm:t>
        <a:bodyPr/>
        <a:lstStyle/>
        <a:p>
          <a:endParaRPr lang="en-US"/>
        </a:p>
      </dgm:t>
    </dgm:pt>
    <dgm:pt modelId="{608EBA6F-034D-4BE0-9169-3431986966B4}" type="pres">
      <dgm:prSet presAssocID="{A4814585-F5E5-441E-B29C-11F45369D1AA}" presName="linear" presStyleCnt="0">
        <dgm:presLayoutVars>
          <dgm:animLvl val="lvl"/>
          <dgm:resizeHandles val="exact"/>
        </dgm:presLayoutVars>
      </dgm:prSet>
      <dgm:spPr/>
    </dgm:pt>
    <dgm:pt modelId="{F99165B1-F365-4B6E-9E3B-1C2C9E443D22}" type="pres">
      <dgm:prSet presAssocID="{B3E561F0-0BAA-496F-BC90-A0564C1B7E58}" presName="parentText" presStyleLbl="node1" presStyleIdx="0" presStyleCnt="2">
        <dgm:presLayoutVars>
          <dgm:chMax val="0"/>
          <dgm:bulletEnabled val="1"/>
        </dgm:presLayoutVars>
      </dgm:prSet>
      <dgm:spPr/>
    </dgm:pt>
    <dgm:pt modelId="{72B0F55C-9E99-4692-A444-1A7E1E4EACE8}" type="pres">
      <dgm:prSet presAssocID="{59C7E83F-C2E1-4B96-88A7-F01A6A35B498}" presName="spacer" presStyleCnt="0"/>
      <dgm:spPr/>
    </dgm:pt>
    <dgm:pt modelId="{2D51D7D8-DD9A-46E7-B28D-541148B54246}" type="pres">
      <dgm:prSet presAssocID="{0612D3AB-83BF-4D37-A085-DDE7541F7922}" presName="parentText" presStyleLbl="node1" presStyleIdx="1" presStyleCnt="2">
        <dgm:presLayoutVars>
          <dgm:chMax val="0"/>
          <dgm:bulletEnabled val="1"/>
        </dgm:presLayoutVars>
      </dgm:prSet>
      <dgm:spPr/>
    </dgm:pt>
  </dgm:ptLst>
  <dgm:cxnLst>
    <dgm:cxn modelId="{936C527C-F73E-495D-9988-D97686D81EA6}" type="presOf" srcId="{B3E561F0-0BAA-496F-BC90-A0564C1B7E58}" destId="{F99165B1-F365-4B6E-9E3B-1C2C9E443D22}" srcOrd="0" destOrd="0" presId="urn:microsoft.com/office/officeart/2005/8/layout/vList2"/>
    <dgm:cxn modelId="{4FED4280-31A5-471F-88E4-1F597C949E3A}" type="presOf" srcId="{A4814585-F5E5-441E-B29C-11F45369D1AA}" destId="{608EBA6F-034D-4BE0-9169-3431986966B4}" srcOrd="0" destOrd="0" presId="urn:microsoft.com/office/officeart/2005/8/layout/vList2"/>
    <dgm:cxn modelId="{DC14FC9B-C78F-48FF-955A-DD251CAA18EE}" srcId="{A4814585-F5E5-441E-B29C-11F45369D1AA}" destId="{B3E561F0-0BAA-496F-BC90-A0564C1B7E58}" srcOrd="0" destOrd="0" parTransId="{F266768D-6164-4198-AF0F-EE3E8964A80B}" sibTransId="{59C7E83F-C2E1-4B96-88A7-F01A6A35B498}"/>
    <dgm:cxn modelId="{E4AEB5B4-00FC-478D-ABDC-DD6A760250ED}" type="presOf" srcId="{0612D3AB-83BF-4D37-A085-DDE7541F7922}" destId="{2D51D7D8-DD9A-46E7-B28D-541148B54246}" srcOrd="0" destOrd="0" presId="urn:microsoft.com/office/officeart/2005/8/layout/vList2"/>
    <dgm:cxn modelId="{EF969CDB-2675-4175-8CE3-EF5139FEF71F}" srcId="{A4814585-F5E5-441E-B29C-11F45369D1AA}" destId="{0612D3AB-83BF-4D37-A085-DDE7541F7922}" srcOrd="1" destOrd="0" parTransId="{816EC54D-2A09-4676-A563-55CD4B4FA223}" sibTransId="{3E1CB265-2FD4-4F83-BE5F-A43151BD826B}"/>
    <dgm:cxn modelId="{20324410-BBA6-4A63-B6AB-B5FC7198A506}" type="presParOf" srcId="{608EBA6F-034D-4BE0-9169-3431986966B4}" destId="{F99165B1-F365-4B6E-9E3B-1C2C9E443D22}" srcOrd="0" destOrd="0" presId="urn:microsoft.com/office/officeart/2005/8/layout/vList2"/>
    <dgm:cxn modelId="{DDDB66EB-ED10-4978-8E9C-0DD84BE9E229}" type="presParOf" srcId="{608EBA6F-034D-4BE0-9169-3431986966B4}" destId="{72B0F55C-9E99-4692-A444-1A7E1E4EACE8}" srcOrd="1" destOrd="0" presId="urn:microsoft.com/office/officeart/2005/8/layout/vList2"/>
    <dgm:cxn modelId="{92FD66DA-9275-4854-95AF-6DD0DF57BA70}" type="presParOf" srcId="{608EBA6F-034D-4BE0-9169-3431986966B4}" destId="{2D51D7D8-DD9A-46E7-B28D-541148B54246}" srcOrd="2"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8523D0-4879-49F1-9BE3-5A700AA08063}" type="doc">
      <dgm:prSet loTypeId="urn:microsoft.com/office/officeart/2005/8/layout/default" loCatId="list" qsTypeId="urn:microsoft.com/office/officeart/2005/8/quickstyle/simple4" qsCatId="simple" csTypeId="urn:microsoft.com/office/officeart/2005/8/colors/accent2_4" csCatId="accent2"/>
      <dgm:spPr/>
      <dgm:t>
        <a:bodyPr/>
        <a:lstStyle/>
        <a:p>
          <a:endParaRPr lang="en-US"/>
        </a:p>
      </dgm:t>
    </dgm:pt>
    <dgm:pt modelId="{8568EBA4-1703-4E21-8C13-F15D79980E34}">
      <dgm:prSet/>
      <dgm:spPr/>
      <dgm:t>
        <a:bodyPr/>
        <a:lstStyle/>
        <a:p>
          <a:r>
            <a:rPr lang="fr-FR" b="1"/>
            <a:t>L'optimisation du référencement (SEO) :</a:t>
          </a:r>
          <a:endParaRPr lang="en-US"/>
        </a:p>
      </dgm:t>
    </dgm:pt>
    <dgm:pt modelId="{51EA1080-7CBB-433D-BEE4-33DBDB31B8B5}" type="parTrans" cxnId="{DDF78982-590B-4594-86FE-CC622FAF1C59}">
      <dgm:prSet/>
      <dgm:spPr/>
      <dgm:t>
        <a:bodyPr/>
        <a:lstStyle/>
        <a:p>
          <a:endParaRPr lang="en-US"/>
        </a:p>
      </dgm:t>
    </dgm:pt>
    <dgm:pt modelId="{261CB68C-71A1-4016-912E-8A8A1FA8492D}" type="sibTrans" cxnId="{DDF78982-590B-4594-86FE-CC622FAF1C59}">
      <dgm:prSet/>
      <dgm:spPr/>
      <dgm:t>
        <a:bodyPr/>
        <a:lstStyle/>
        <a:p>
          <a:endParaRPr lang="en-US"/>
        </a:p>
      </dgm:t>
    </dgm:pt>
    <dgm:pt modelId="{2810170D-1C8F-4461-9816-8D2CC7E443C3}">
      <dgm:prSet/>
      <dgm:spPr/>
      <dgm:t>
        <a:bodyPr/>
        <a:lstStyle/>
        <a:p>
          <a:r>
            <a:rPr lang="fr-FR"/>
            <a:t>Télécharger et configurer SEOpress ou yeastSEO (plugin) : optimiser les articles et pages pour les moteurs de recherche en fournissant des conseils et des recommandations.</a:t>
          </a:r>
          <a:endParaRPr lang="en-US"/>
        </a:p>
      </dgm:t>
    </dgm:pt>
    <dgm:pt modelId="{FF117A5B-3DDF-4A94-BC5E-553FAAB3268F}" type="parTrans" cxnId="{BCFE89AC-15F6-4F0E-99D5-2986672AF5BF}">
      <dgm:prSet/>
      <dgm:spPr/>
      <dgm:t>
        <a:bodyPr/>
        <a:lstStyle/>
        <a:p>
          <a:endParaRPr lang="en-US"/>
        </a:p>
      </dgm:t>
    </dgm:pt>
    <dgm:pt modelId="{600459D7-50FB-4724-AD54-ABE22411FC31}" type="sibTrans" cxnId="{BCFE89AC-15F6-4F0E-99D5-2986672AF5BF}">
      <dgm:prSet/>
      <dgm:spPr/>
      <dgm:t>
        <a:bodyPr/>
        <a:lstStyle/>
        <a:p>
          <a:endParaRPr lang="en-US"/>
        </a:p>
      </dgm:t>
    </dgm:pt>
    <dgm:pt modelId="{A532FC18-D70B-41E1-A115-2F1022598822}">
      <dgm:prSet/>
      <dgm:spPr/>
      <dgm:t>
        <a:bodyPr/>
        <a:lstStyle/>
        <a:p>
          <a:r>
            <a:rPr lang="fr-FR"/>
            <a:t>Optimiser les titres et les balises meta : Assurer-vous que chaque page a un titre unique H1 et des balises meta descriptives. Utiliser des mots-clés pertinents dans ces titres et balises meta pour améliorer le classement dans les moteurs de recherche.</a:t>
          </a:r>
          <a:endParaRPr lang="en-US"/>
        </a:p>
      </dgm:t>
    </dgm:pt>
    <dgm:pt modelId="{520CE42D-5D7C-42C5-98CB-E0B323ADA0E5}" type="parTrans" cxnId="{77824534-62D7-4339-BCDA-FE3D55C8D4D0}">
      <dgm:prSet/>
      <dgm:spPr/>
      <dgm:t>
        <a:bodyPr/>
        <a:lstStyle/>
        <a:p>
          <a:endParaRPr lang="en-US"/>
        </a:p>
      </dgm:t>
    </dgm:pt>
    <dgm:pt modelId="{D259BB82-0C96-4607-A0A6-26BF497FE3F7}" type="sibTrans" cxnId="{77824534-62D7-4339-BCDA-FE3D55C8D4D0}">
      <dgm:prSet/>
      <dgm:spPr/>
      <dgm:t>
        <a:bodyPr/>
        <a:lstStyle/>
        <a:p>
          <a:endParaRPr lang="en-US"/>
        </a:p>
      </dgm:t>
    </dgm:pt>
    <dgm:pt modelId="{DFAF89C4-68A6-4786-9104-98314C61C490}">
      <dgm:prSet/>
      <dgm:spPr/>
      <dgm:t>
        <a:bodyPr/>
        <a:lstStyle/>
        <a:p>
          <a:r>
            <a:rPr lang="fr-FR"/>
            <a:t>Utiliser une structure URL conviviale : Configurer des permaliens conviviaux qui incluent des mots-clés pertinents. Éviter les URLs génériques remplies de chiffres et de caractères aléatoires.</a:t>
          </a:r>
          <a:endParaRPr lang="en-US"/>
        </a:p>
      </dgm:t>
    </dgm:pt>
    <dgm:pt modelId="{1016A4E1-8EC8-4CC2-8FA7-B73FBA584948}" type="parTrans" cxnId="{6EEC11FE-A879-4E01-8146-CEA935ED2EE1}">
      <dgm:prSet/>
      <dgm:spPr/>
      <dgm:t>
        <a:bodyPr/>
        <a:lstStyle/>
        <a:p>
          <a:endParaRPr lang="en-US"/>
        </a:p>
      </dgm:t>
    </dgm:pt>
    <dgm:pt modelId="{F1D6C11F-6D18-4587-935B-49CA75695466}" type="sibTrans" cxnId="{6EEC11FE-A879-4E01-8146-CEA935ED2EE1}">
      <dgm:prSet/>
      <dgm:spPr/>
      <dgm:t>
        <a:bodyPr/>
        <a:lstStyle/>
        <a:p>
          <a:endParaRPr lang="en-US"/>
        </a:p>
      </dgm:t>
    </dgm:pt>
    <dgm:pt modelId="{3C168280-0DDA-4D4D-BC9C-F0015DD6308A}">
      <dgm:prSet/>
      <dgm:spPr/>
      <dgm:t>
        <a:bodyPr/>
        <a:lstStyle/>
        <a:p>
          <a:r>
            <a:rPr lang="fr-FR"/>
            <a:t>Organiser votre structure en silo : Dans ce principe de structure en silo, travailler le maillage interne entre vos pages parents et enfants, et pages de même niveau de la même thématique.</a:t>
          </a:r>
          <a:endParaRPr lang="en-US"/>
        </a:p>
      </dgm:t>
    </dgm:pt>
    <dgm:pt modelId="{57802364-2906-4FA5-A2EE-8B43CFF6A4D0}" type="parTrans" cxnId="{BAD65571-A457-4237-82E2-41772588CE40}">
      <dgm:prSet/>
      <dgm:spPr/>
      <dgm:t>
        <a:bodyPr/>
        <a:lstStyle/>
        <a:p>
          <a:endParaRPr lang="en-US"/>
        </a:p>
      </dgm:t>
    </dgm:pt>
    <dgm:pt modelId="{3AF9C3B6-0DDA-409D-B818-C88D7856D019}" type="sibTrans" cxnId="{BAD65571-A457-4237-82E2-41772588CE40}">
      <dgm:prSet/>
      <dgm:spPr/>
      <dgm:t>
        <a:bodyPr/>
        <a:lstStyle/>
        <a:p>
          <a:endParaRPr lang="en-US"/>
        </a:p>
      </dgm:t>
    </dgm:pt>
    <dgm:pt modelId="{1F59EA50-5609-4694-BB60-940EEC9228EA}">
      <dgm:prSet/>
      <dgm:spPr/>
      <dgm:t>
        <a:bodyPr/>
        <a:lstStyle/>
        <a:p>
          <a:r>
            <a:rPr lang="fr-FR"/>
            <a:t>Créer un contenu de qualité : Publier régulièrement du contenu pertinent pour votre public cible et qui répond à l’intention de recherche. Utiliser des mots-clés de manière naturelle dans votre contenu avec une structure sémantique efficace.</a:t>
          </a:r>
          <a:endParaRPr lang="en-US"/>
        </a:p>
      </dgm:t>
    </dgm:pt>
    <dgm:pt modelId="{16641AD9-4F5D-4226-86BC-0A2F20195C2C}" type="parTrans" cxnId="{AD9AAB6E-69FF-4012-B6B7-70F9A17E5101}">
      <dgm:prSet/>
      <dgm:spPr/>
      <dgm:t>
        <a:bodyPr/>
        <a:lstStyle/>
        <a:p>
          <a:endParaRPr lang="en-US"/>
        </a:p>
      </dgm:t>
    </dgm:pt>
    <dgm:pt modelId="{FB1DA96A-E903-44F1-A5E1-9AF3E47EC47C}" type="sibTrans" cxnId="{AD9AAB6E-69FF-4012-B6B7-70F9A17E5101}">
      <dgm:prSet/>
      <dgm:spPr/>
      <dgm:t>
        <a:bodyPr/>
        <a:lstStyle/>
        <a:p>
          <a:endParaRPr lang="en-US"/>
        </a:p>
      </dgm:t>
    </dgm:pt>
    <dgm:pt modelId="{4FCBD407-0721-43CA-A83B-6578187434AC}">
      <dgm:prSet/>
      <dgm:spPr/>
      <dgm:t>
        <a:bodyPr/>
        <a:lstStyle/>
        <a:p>
          <a:r>
            <a:rPr lang="fr-FR"/>
            <a:t>Améliorer la vitesse de chargement du site : Utiliser un hébergement rapide, optimiser les images avec le plugin unsplash, utiliser un plugin de mise en cache, et éliminer les scripts et les plugins inutiles pour améliorer la vitesse de chargement de votre site WordPress.</a:t>
          </a:r>
          <a:endParaRPr lang="en-US"/>
        </a:p>
      </dgm:t>
    </dgm:pt>
    <dgm:pt modelId="{4EF83583-25D0-4532-9F0B-6A50A819E654}" type="parTrans" cxnId="{C794ABA1-C593-4208-823A-F2AD669AB079}">
      <dgm:prSet/>
      <dgm:spPr/>
      <dgm:t>
        <a:bodyPr/>
        <a:lstStyle/>
        <a:p>
          <a:endParaRPr lang="en-US"/>
        </a:p>
      </dgm:t>
    </dgm:pt>
    <dgm:pt modelId="{0106812C-9C5F-4EEE-A92D-4CFD4E746C8A}" type="sibTrans" cxnId="{C794ABA1-C593-4208-823A-F2AD669AB079}">
      <dgm:prSet/>
      <dgm:spPr/>
      <dgm:t>
        <a:bodyPr/>
        <a:lstStyle/>
        <a:p>
          <a:endParaRPr lang="en-US"/>
        </a:p>
      </dgm:t>
    </dgm:pt>
    <dgm:pt modelId="{C206677D-B0B2-4F98-8A92-CEFE9B0E3EBD}">
      <dgm:prSet/>
      <dgm:spPr/>
      <dgm:t>
        <a:bodyPr/>
        <a:lstStyle/>
        <a:p>
          <a:r>
            <a:rPr lang="fr-FR"/>
            <a:t>Optimiser la compatibilité mobile : Assurer-vous que votre site est entièrement compatible avec les appareils mobiles. La compatibilité mobile est un facteur de classement important pour les moteurs de recherche, surtout depuis que l’index de Google priorise le mobile.</a:t>
          </a:r>
          <a:endParaRPr lang="en-US"/>
        </a:p>
      </dgm:t>
    </dgm:pt>
    <dgm:pt modelId="{9FADBDC8-B0F1-400E-839F-595E7B1BC835}" type="parTrans" cxnId="{EE46B85F-AA2C-487E-9538-CDF91E84FE89}">
      <dgm:prSet/>
      <dgm:spPr/>
      <dgm:t>
        <a:bodyPr/>
        <a:lstStyle/>
        <a:p>
          <a:endParaRPr lang="en-US"/>
        </a:p>
      </dgm:t>
    </dgm:pt>
    <dgm:pt modelId="{5E8BFBF4-469C-4CFA-8648-B56476BCDF79}" type="sibTrans" cxnId="{EE46B85F-AA2C-487E-9538-CDF91E84FE89}">
      <dgm:prSet/>
      <dgm:spPr/>
      <dgm:t>
        <a:bodyPr/>
        <a:lstStyle/>
        <a:p>
          <a:endParaRPr lang="en-US"/>
        </a:p>
      </dgm:t>
    </dgm:pt>
    <dgm:pt modelId="{195A2881-6A2C-4071-BCF4-05CF3E82FDE4}">
      <dgm:prSet/>
      <dgm:spPr/>
      <dgm:t>
        <a:bodyPr/>
        <a:lstStyle/>
        <a:p>
          <a:r>
            <a:rPr lang="fr-FR"/>
            <a:t>Renforcer la sécurité du site : Protéger votre site WordPress contre les attaques en utilisant des plugins de sécurité fiables, en mettant à jour régulièrement WordPress et ses plugins, et en utilisant des mots de passe forts.</a:t>
          </a:r>
          <a:endParaRPr lang="en-US"/>
        </a:p>
      </dgm:t>
    </dgm:pt>
    <dgm:pt modelId="{3BB6652A-783D-4323-B5AD-6E17FF68C27A}" type="parTrans" cxnId="{5A3511C5-7E6A-4A7C-BBA9-D4DA7E171B0C}">
      <dgm:prSet/>
      <dgm:spPr/>
      <dgm:t>
        <a:bodyPr/>
        <a:lstStyle/>
        <a:p>
          <a:endParaRPr lang="en-US"/>
        </a:p>
      </dgm:t>
    </dgm:pt>
    <dgm:pt modelId="{47CD7FE6-B741-4C49-9227-D2BFEA21BA6E}" type="sibTrans" cxnId="{5A3511C5-7E6A-4A7C-BBA9-D4DA7E171B0C}">
      <dgm:prSet/>
      <dgm:spPr/>
      <dgm:t>
        <a:bodyPr/>
        <a:lstStyle/>
        <a:p>
          <a:endParaRPr lang="en-US"/>
        </a:p>
      </dgm:t>
    </dgm:pt>
    <dgm:pt modelId="{86B2AD71-AD8B-4520-8E17-24032ACDFDA8}">
      <dgm:prSet/>
      <dgm:spPr/>
      <dgm:t>
        <a:bodyPr/>
        <a:lstStyle/>
        <a:p>
          <a:r>
            <a:rPr lang="fr-FR"/>
            <a:t>Analyser et suiver les performances : Utiliser des outils d'analyse comme la Google Search Console, Google Analytics ou Matomo pour suivre le trafic sur votre site, les mots-clés utilisés par les visiteurs, et d'autres métriques importantes. Utiliser ces informations pour ajuster votre stratégie SEO au fil du temps.</a:t>
          </a:r>
          <a:endParaRPr lang="en-US"/>
        </a:p>
      </dgm:t>
    </dgm:pt>
    <dgm:pt modelId="{BE8F65F6-64C5-42EF-966F-D4DE7DBFB134}" type="parTrans" cxnId="{BAF4BACA-53EB-473A-9049-2B7A1983E608}">
      <dgm:prSet/>
      <dgm:spPr/>
      <dgm:t>
        <a:bodyPr/>
        <a:lstStyle/>
        <a:p>
          <a:endParaRPr lang="en-US"/>
        </a:p>
      </dgm:t>
    </dgm:pt>
    <dgm:pt modelId="{458FB841-A969-40C8-A5BD-7C2448A043CA}" type="sibTrans" cxnId="{BAF4BACA-53EB-473A-9049-2B7A1983E608}">
      <dgm:prSet/>
      <dgm:spPr/>
      <dgm:t>
        <a:bodyPr/>
        <a:lstStyle/>
        <a:p>
          <a:endParaRPr lang="en-US"/>
        </a:p>
      </dgm:t>
    </dgm:pt>
    <dgm:pt modelId="{CE14073A-3FBD-47E5-AA49-672F7DF982DF}">
      <dgm:prSet/>
      <dgm:spPr/>
      <dgm:t>
        <a:bodyPr/>
        <a:lstStyle/>
        <a:p>
          <a:r>
            <a:rPr lang="fr-FR"/>
            <a:t>Installation et configuration d’une extension de gestion SEO sur WordPress</a:t>
          </a:r>
          <a:endParaRPr lang="en-US"/>
        </a:p>
      </dgm:t>
    </dgm:pt>
    <dgm:pt modelId="{0DB90F82-8EBB-4974-9936-536F18854E5F}" type="parTrans" cxnId="{05F3E85F-6F63-4CE5-8559-4FAB898FBCFC}">
      <dgm:prSet/>
      <dgm:spPr/>
      <dgm:t>
        <a:bodyPr/>
        <a:lstStyle/>
        <a:p>
          <a:endParaRPr lang="en-US"/>
        </a:p>
      </dgm:t>
    </dgm:pt>
    <dgm:pt modelId="{63E6985C-F80E-4C17-B804-A33E19F44701}" type="sibTrans" cxnId="{05F3E85F-6F63-4CE5-8559-4FAB898FBCFC}">
      <dgm:prSet/>
      <dgm:spPr/>
      <dgm:t>
        <a:bodyPr/>
        <a:lstStyle/>
        <a:p>
          <a:endParaRPr lang="en-US"/>
        </a:p>
      </dgm:t>
    </dgm:pt>
    <dgm:pt modelId="{A1C56324-19AB-45CB-9EF2-5D152D0B5BFF}" type="pres">
      <dgm:prSet presAssocID="{EA8523D0-4879-49F1-9BE3-5A700AA08063}" presName="diagram" presStyleCnt="0">
        <dgm:presLayoutVars>
          <dgm:dir/>
          <dgm:resizeHandles val="exact"/>
        </dgm:presLayoutVars>
      </dgm:prSet>
      <dgm:spPr/>
    </dgm:pt>
    <dgm:pt modelId="{C2EBE4EC-E643-4DCB-A1F0-DA00A0050CFE}" type="pres">
      <dgm:prSet presAssocID="{8568EBA4-1703-4E21-8C13-F15D79980E34}" presName="node" presStyleLbl="node1" presStyleIdx="0" presStyleCnt="11">
        <dgm:presLayoutVars>
          <dgm:bulletEnabled val="1"/>
        </dgm:presLayoutVars>
      </dgm:prSet>
      <dgm:spPr/>
    </dgm:pt>
    <dgm:pt modelId="{87571963-E965-4774-BE0E-B01EB6095AC3}" type="pres">
      <dgm:prSet presAssocID="{261CB68C-71A1-4016-912E-8A8A1FA8492D}" presName="sibTrans" presStyleCnt="0"/>
      <dgm:spPr/>
    </dgm:pt>
    <dgm:pt modelId="{78D34D64-1FBB-4FB2-9DB3-9995005CB6F0}" type="pres">
      <dgm:prSet presAssocID="{2810170D-1C8F-4461-9816-8D2CC7E443C3}" presName="node" presStyleLbl="node1" presStyleIdx="1" presStyleCnt="11">
        <dgm:presLayoutVars>
          <dgm:bulletEnabled val="1"/>
        </dgm:presLayoutVars>
      </dgm:prSet>
      <dgm:spPr/>
    </dgm:pt>
    <dgm:pt modelId="{45E984CB-F579-4C65-93D0-E22243D5532B}" type="pres">
      <dgm:prSet presAssocID="{600459D7-50FB-4724-AD54-ABE22411FC31}" presName="sibTrans" presStyleCnt="0"/>
      <dgm:spPr/>
    </dgm:pt>
    <dgm:pt modelId="{4820E310-50AA-4B5A-A0EA-81A8423A6887}" type="pres">
      <dgm:prSet presAssocID="{A532FC18-D70B-41E1-A115-2F1022598822}" presName="node" presStyleLbl="node1" presStyleIdx="2" presStyleCnt="11">
        <dgm:presLayoutVars>
          <dgm:bulletEnabled val="1"/>
        </dgm:presLayoutVars>
      </dgm:prSet>
      <dgm:spPr/>
    </dgm:pt>
    <dgm:pt modelId="{EA49D0EE-5D24-486F-B76E-84CF6AD9E13D}" type="pres">
      <dgm:prSet presAssocID="{D259BB82-0C96-4607-A0A6-26BF497FE3F7}" presName="sibTrans" presStyleCnt="0"/>
      <dgm:spPr/>
    </dgm:pt>
    <dgm:pt modelId="{B5654939-9CC1-46A0-849D-56C9922F522D}" type="pres">
      <dgm:prSet presAssocID="{DFAF89C4-68A6-4786-9104-98314C61C490}" presName="node" presStyleLbl="node1" presStyleIdx="3" presStyleCnt="11">
        <dgm:presLayoutVars>
          <dgm:bulletEnabled val="1"/>
        </dgm:presLayoutVars>
      </dgm:prSet>
      <dgm:spPr/>
    </dgm:pt>
    <dgm:pt modelId="{21144370-4AD4-4A34-9723-DF350C6E960C}" type="pres">
      <dgm:prSet presAssocID="{F1D6C11F-6D18-4587-935B-49CA75695466}" presName="sibTrans" presStyleCnt="0"/>
      <dgm:spPr/>
    </dgm:pt>
    <dgm:pt modelId="{C1285378-4CEE-4454-95DE-F1D1405F4C65}" type="pres">
      <dgm:prSet presAssocID="{3C168280-0DDA-4D4D-BC9C-F0015DD6308A}" presName="node" presStyleLbl="node1" presStyleIdx="4" presStyleCnt="11">
        <dgm:presLayoutVars>
          <dgm:bulletEnabled val="1"/>
        </dgm:presLayoutVars>
      </dgm:prSet>
      <dgm:spPr/>
    </dgm:pt>
    <dgm:pt modelId="{45BF3C3D-64AC-419E-885B-5FF3206CBA9F}" type="pres">
      <dgm:prSet presAssocID="{3AF9C3B6-0DDA-409D-B818-C88D7856D019}" presName="sibTrans" presStyleCnt="0"/>
      <dgm:spPr/>
    </dgm:pt>
    <dgm:pt modelId="{43E826E4-5796-462A-80FE-94D1C8B88B11}" type="pres">
      <dgm:prSet presAssocID="{1F59EA50-5609-4694-BB60-940EEC9228EA}" presName="node" presStyleLbl="node1" presStyleIdx="5" presStyleCnt="11">
        <dgm:presLayoutVars>
          <dgm:bulletEnabled val="1"/>
        </dgm:presLayoutVars>
      </dgm:prSet>
      <dgm:spPr/>
    </dgm:pt>
    <dgm:pt modelId="{8F0D8ADB-C986-4AEA-B3D3-3DA849B6D27D}" type="pres">
      <dgm:prSet presAssocID="{FB1DA96A-E903-44F1-A5E1-9AF3E47EC47C}" presName="sibTrans" presStyleCnt="0"/>
      <dgm:spPr/>
    </dgm:pt>
    <dgm:pt modelId="{DAFB0A56-1775-4033-BB61-D9BE90CFF677}" type="pres">
      <dgm:prSet presAssocID="{4FCBD407-0721-43CA-A83B-6578187434AC}" presName="node" presStyleLbl="node1" presStyleIdx="6" presStyleCnt="11">
        <dgm:presLayoutVars>
          <dgm:bulletEnabled val="1"/>
        </dgm:presLayoutVars>
      </dgm:prSet>
      <dgm:spPr/>
    </dgm:pt>
    <dgm:pt modelId="{80F0602D-E59E-456A-B4ED-E3AA31E2D3F9}" type="pres">
      <dgm:prSet presAssocID="{0106812C-9C5F-4EEE-A92D-4CFD4E746C8A}" presName="sibTrans" presStyleCnt="0"/>
      <dgm:spPr/>
    </dgm:pt>
    <dgm:pt modelId="{5B6DF39F-2920-4277-A26D-39A752164401}" type="pres">
      <dgm:prSet presAssocID="{C206677D-B0B2-4F98-8A92-CEFE9B0E3EBD}" presName="node" presStyleLbl="node1" presStyleIdx="7" presStyleCnt="11">
        <dgm:presLayoutVars>
          <dgm:bulletEnabled val="1"/>
        </dgm:presLayoutVars>
      </dgm:prSet>
      <dgm:spPr/>
    </dgm:pt>
    <dgm:pt modelId="{4AEAE631-D952-48C9-8273-4238A5F85AAA}" type="pres">
      <dgm:prSet presAssocID="{5E8BFBF4-469C-4CFA-8648-B56476BCDF79}" presName="sibTrans" presStyleCnt="0"/>
      <dgm:spPr/>
    </dgm:pt>
    <dgm:pt modelId="{B2453BF4-9280-4A18-A0AD-3E4D49E210DD}" type="pres">
      <dgm:prSet presAssocID="{195A2881-6A2C-4071-BCF4-05CF3E82FDE4}" presName="node" presStyleLbl="node1" presStyleIdx="8" presStyleCnt="11">
        <dgm:presLayoutVars>
          <dgm:bulletEnabled val="1"/>
        </dgm:presLayoutVars>
      </dgm:prSet>
      <dgm:spPr/>
    </dgm:pt>
    <dgm:pt modelId="{46EE1ADB-3D88-4071-B527-A41FF1AC4719}" type="pres">
      <dgm:prSet presAssocID="{47CD7FE6-B741-4C49-9227-D2BFEA21BA6E}" presName="sibTrans" presStyleCnt="0"/>
      <dgm:spPr/>
    </dgm:pt>
    <dgm:pt modelId="{AAA67DFD-F02F-466F-BA24-B7D111763BA0}" type="pres">
      <dgm:prSet presAssocID="{86B2AD71-AD8B-4520-8E17-24032ACDFDA8}" presName="node" presStyleLbl="node1" presStyleIdx="9" presStyleCnt="11">
        <dgm:presLayoutVars>
          <dgm:bulletEnabled val="1"/>
        </dgm:presLayoutVars>
      </dgm:prSet>
      <dgm:spPr/>
    </dgm:pt>
    <dgm:pt modelId="{DF3F930B-3CA8-4986-BA6D-E66A0B05FF74}" type="pres">
      <dgm:prSet presAssocID="{458FB841-A969-40C8-A5BD-7C2448A043CA}" presName="sibTrans" presStyleCnt="0"/>
      <dgm:spPr/>
    </dgm:pt>
    <dgm:pt modelId="{D45ACA7E-48C1-4184-8D6B-1624428832D8}" type="pres">
      <dgm:prSet presAssocID="{CE14073A-3FBD-47E5-AA49-672F7DF982DF}" presName="node" presStyleLbl="node1" presStyleIdx="10" presStyleCnt="11">
        <dgm:presLayoutVars>
          <dgm:bulletEnabled val="1"/>
        </dgm:presLayoutVars>
      </dgm:prSet>
      <dgm:spPr/>
    </dgm:pt>
  </dgm:ptLst>
  <dgm:cxnLst>
    <dgm:cxn modelId="{17C49924-7FF6-46F8-8715-BACB38EB9B8C}" type="presOf" srcId="{CE14073A-3FBD-47E5-AA49-672F7DF982DF}" destId="{D45ACA7E-48C1-4184-8D6B-1624428832D8}" srcOrd="0" destOrd="0" presId="urn:microsoft.com/office/officeart/2005/8/layout/default"/>
    <dgm:cxn modelId="{AAA81326-C8F8-48EF-8088-C918F7D0278E}" type="presOf" srcId="{DFAF89C4-68A6-4786-9104-98314C61C490}" destId="{B5654939-9CC1-46A0-849D-56C9922F522D}" srcOrd="0" destOrd="0" presId="urn:microsoft.com/office/officeart/2005/8/layout/default"/>
    <dgm:cxn modelId="{BE6AED2C-DC77-429D-A5EB-C7B7F701F4F4}" type="presOf" srcId="{1F59EA50-5609-4694-BB60-940EEC9228EA}" destId="{43E826E4-5796-462A-80FE-94D1C8B88B11}" srcOrd="0" destOrd="0" presId="urn:microsoft.com/office/officeart/2005/8/layout/default"/>
    <dgm:cxn modelId="{77824534-62D7-4339-BCDA-FE3D55C8D4D0}" srcId="{EA8523D0-4879-49F1-9BE3-5A700AA08063}" destId="{A532FC18-D70B-41E1-A115-2F1022598822}" srcOrd="2" destOrd="0" parTransId="{520CE42D-5D7C-42C5-98CB-E0B323ADA0E5}" sibTransId="{D259BB82-0C96-4607-A0A6-26BF497FE3F7}"/>
    <dgm:cxn modelId="{73AC9F39-410E-45D8-BEAA-1D2AA077593B}" type="presOf" srcId="{EA8523D0-4879-49F1-9BE3-5A700AA08063}" destId="{A1C56324-19AB-45CB-9EF2-5D152D0B5BFF}" srcOrd="0" destOrd="0" presId="urn:microsoft.com/office/officeart/2005/8/layout/default"/>
    <dgm:cxn modelId="{EE46B85F-AA2C-487E-9538-CDF91E84FE89}" srcId="{EA8523D0-4879-49F1-9BE3-5A700AA08063}" destId="{C206677D-B0B2-4F98-8A92-CEFE9B0E3EBD}" srcOrd="7" destOrd="0" parTransId="{9FADBDC8-B0F1-400E-839F-595E7B1BC835}" sibTransId="{5E8BFBF4-469C-4CFA-8648-B56476BCDF79}"/>
    <dgm:cxn modelId="{05F3E85F-6F63-4CE5-8559-4FAB898FBCFC}" srcId="{EA8523D0-4879-49F1-9BE3-5A700AA08063}" destId="{CE14073A-3FBD-47E5-AA49-672F7DF982DF}" srcOrd="10" destOrd="0" parTransId="{0DB90F82-8EBB-4974-9936-536F18854E5F}" sibTransId="{63E6985C-F80E-4C17-B804-A33E19F44701}"/>
    <dgm:cxn modelId="{ED751146-175A-46A8-8C69-B48C5E0A6A00}" type="presOf" srcId="{4FCBD407-0721-43CA-A83B-6578187434AC}" destId="{DAFB0A56-1775-4033-BB61-D9BE90CFF677}" srcOrd="0" destOrd="0" presId="urn:microsoft.com/office/officeart/2005/8/layout/default"/>
    <dgm:cxn modelId="{AD9AAB6E-69FF-4012-B6B7-70F9A17E5101}" srcId="{EA8523D0-4879-49F1-9BE3-5A700AA08063}" destId="{1F59EA50-5609-4694-BB60-940EEC9228EA}" srcOrd="5" destOrd="0" parTransId="{16641AD9-4F5D-4226-86BC-0A2F20195C2C}" sibTransId="{FB1DA96A-E903-44F1-A5E1-9AF3E47EC47C}"/>
    <dgm:cxn modelId="{BAD65571-A457-4237-82E2-41772588CE40}" srcId="{EA8523D0-4879-49F1-9BE3-5A700AA08063}" destId="{3C168280-0DDA-4D4D-BC9C-F0015DD6308A}" srcOrd="4" destOrd="0" parTransId="{57802364-2906-4FA5-A2EE-8B43CFF6A4D0}" sibTransId="{3AF9C3B6-0DDA-409D-B818-C88D7856D019}"/>
    <dgm:cxn modelId="{507B7B75-01CF-4C17-9972-823AB6D5874B}" type="presOf" srcId="{3C168280-0DDA-4D4D-BC9C-F0015DD6308A}" destId="{C1285378-4CEE-4454-95DE-F1D1405F4C65}" srcOrd="0" destOrd="0" presId="urn:microsoft.com/office/officeart/2005/8/layout/default"/>
    <dgm:cxn modelId="{B0A79B56-BEA4-4FDF-BCA9-ED6E2BA16E2B}" type="presOf" srcId="{A532FC18-D70B-41E1-A115-2F1022598822}" destId="{4820E310-50AA-4B5A-A0EA-81A8423A6887}" srcOrd="0" destOrd="0" presId="urn:microsoft.com/office/officeart/2005/8/layout/default"/>
    <dgm:cxn modelId="{8D35E377-8ACE-4467-93E9-491A84EE3057}" type="presOf" srcId="{86B2AD71-AD8B-4520-8E17-24032ACDFDA8}" destId="{AAA67DFD-F02F-466F-BA24-B7D111763BA0}" srcOrd="0" destOrd="0" presId="urn:microsoft.com/office/officeart/2005/8/layout/default"/>
    <dgm:cxn modelId="{DDF78982-590B-4594-86FE-CC622FAF1C59}" srcId="{EA8523D0-4879-49F1-9BE3-5A700AA08063}" destId="{8568EBA4-1703-4E21-8C13-F15D79980E34}" srcOrd="0" destOrd="0" parTransId="{51EA1080-7CBB-433D-BEE4-33DBDB31B8B5}" sibTransId="{261CB68C-71A1-4016-912E-8A8A1FA8492D}"/>
    <dgm:cxn modelId="{675E1B92-C262-4997-B79A-4896503201A0}" type="presOf" srcId="{C206677D-B0B2-4F98-8A92-CEFE9B0E3EBD}" destId="{5B6DF39F-2920-4277-A26D-39A752164401}" srcOrd="0" destOrd="0" presId="urn:microsoft.com/office/officeart/2005/8/layout/default"/>
    <dgm:cxn modelId="{C794ABA1-C593-4208-823A-F2AD669AB079}" srcId="{EA8523D0-4879-49F1-9BE3-5A700AA08063}" destId="{4FCBD407-0721-43CA-A83B-6578187434AC}" srcOrd="6" destOrd="0" parTransId="{4EF83583-25D0-4532-9F0B-6A50A819E654}" sibTransId="{0106812C-9C5F-4EEE-A92D-4CFD4E746C8A}"/>
    <dgm:cxn modelId="{C1CF3EA7-6965-48B7-B350-865A3F45DA9C}" type="presOf" srcId="{195A2881-6A2C-4071-BCF4-05CF3E82FDE4}" destId="{B2453BF4-9280-4A18-A0AD-3E4D49E210DD}" srcOrd="0" destOrd="0" presId="urn:microsoft.com/office/officeart/2005/8/layout/default"/>
    <dgm:cxn modelId="{BCFE89AC-15F6-4F0E-99D5-2986672AF5BF}" srcId="{EA8523D0-4879-49F1-9BE3-5A700AA08063}" destId="{2810170D-1C8F-4461-9816-8D2CC7E443C3}" srcOrd="1" destOrd="0" parTransId="{FF117A5B-3DDF-4A94-BC5E-553FAAB3268F}" sibTransId="{600459D7-50FB-4724-AD54-ABE22411FC31}"/>
    <dgm:cxn modelId="{5A3511C5-7E6A-4A7C-BBA9-D4DA7E171B0C}" srcId="{EA8523D0-4879-49F1-9BE3-5A700AA08063}" destId="{195A2881-6A2C-4071-BCF4-05CF3E82FDE4}" srcOrd="8" destOrd="0" parTransId="{3BB6652A-783D-4323-B5AD-6E17FF68C27A}" sibTransId="{47CD7FE6-B741-4C49-9227-D2BFEA21BA6E}"/>
    <dgm:cxn modelId="{BAF4BACA-53EB-473A-9049-2B7A1983E608}" srcId="{EA8523D0-4879-49F1-9BE3-5A700AA08063}" destId="{86B2AD71-AD8B-4520-8E17-24032ACDFDA8}" srcOrd="9" destOrd="0" parTransId="{BE8F65F6-64C5-42EF-966F-D4DE7DBFB134}" sibTransId="{458FB841-A969-40C8-A5BD-7C2448A043CA}"/>
    <dgm:cxn modelId="{B9631DD7-4BB0-43AB-9E85-C54EACCD107B}" type="presOf" srcId="{2810170D-1C8F-4461-9816-8D2CC7E443C3}" destId="{78D34D64-1FBB-4FB2-9DB3-9995005CB6F0}" srcOrd="0" destOrd="0" presId="urn:microsoft.com/office/officeart/2005/8/layout/default"/>
    <dgm:cxn modelId="{F89F89F5-61E0-414B-A369-0CD016FD5800}" type="presOf" srcId="{8568EBA4-1703-4E21-8C13-F15D79980E34}" destId="{C2EBE4EC-E643-4DCB-A1F0-DA00A0050CFE}" srcOrd="0" destOrd="0" presId="urn:microsoft.com/office/officeart/2005/8/layout/default"/>
    <dgm:cxn modelId="{6EEC11FE-A879-4E01-8146-CEA935ED2EE1}" srcId="{EA8523D0-4879-49F1-9BE3-5A700AA08063}" destId="{DFAF89C4-68A6-4786-9104-98314C61C490}" srcOrd="3" destOrd="0" parTransId="{1016A4E1-8EC8-4CC2-8FA7-B73FBA584948}" sibTransId="{F1D6C11F-6D18-4587-935B-49CA75695466}"/>
    <dgm:cxn modelId="{1E080443-B99F-4C01-AC00-9CED7F6F257A}" type="presParOf" srcId="{A1C56324-19AB-45CB-9EF2-5D152D0B5BFF}" destId="{C2EBE4EC-E643-4DCB-A1F0-DA00A0050CFE}" srcOrd="0" destOrd="0" presId="urn:microsoft.com/office/officeart/2005/8/layout/default"/>
    <dgm:cxn modelId="{F9D9D7DD-D347-4D72-B04F-795E2B68B181}" type="presParOf" srcId="{A1C56324-19AB-45CB-9EF2-5D152D0B5BFF}" destId="{87571963-E965-4774-BE0E-B01EB6095AC3}" srcOrd="1" destOrd="0" presId="urn:microsoft.com/office/officeart/2005/8/layout/default"/>
    <dgm:cxn modelId="{A01477C6-AFD9-4834-90D8-D8CE92AE5BAB}" type="presParOf" srcId="{A1C56324-19AB-45CB-9EF2-5D152D0B5BFF}" destId="{78D34D64-1FBB-4FB2-9DB3-9995005CB6F0}" srcOrd="2" destOrd="0" presId="urn:microsoft.com/office/officeart/2005/8/layout/default"/>
    <dgm:cxn modelId="{D034C650-B397-47DF-8B38-02BADD4D7EC7}" type="presParOf" srcId="{A1C56324-19AB-45CB-9EF2-5D152D0B5BFF}" destId="{45E984CB-F579-4C65-93D0-E22243D5532B}" srcOrd="3" destOrd="0" presId="urn:microsoft.com/office/officeart/2005/8/layout/default"/>
    <dgm:cxn modelId="{4AAF8621-E36D-4100-9220-5AEACD247C46}" type="presParOf" srcId="{A1C56324-19AB-45CB-9EF2-5D152D0B5BFF}" destId="{4820E310-50AA-4B5A-A0EA-81A8423A6887}" srcOrd="4" destOrd="0" presId="urn:microsoft.com/office/officeart/2005/8/layout/default"/>
    <dgm:cxn modelId="{81DEF3B0-F2DE-4238-914B-BF10AF357E4E}" type="presParOf" srcId="{A1C56324-19AB-45CB-9EF2-5D152D0B5BFF}" destId="{EA49D0EE-5D24-486F-B76E-84CF6AD9E13D}" srcOrd="5" destOrd="0" presId="urn:microsoft.com/office/officeart/2005/8/layout/default"/>
    <dgm:cxn modelId="{7FA78886-5C00-4E58-ABC8-6BA3C475351B}" type="presParOf" srcId="{A1C56324-19AB-45CB-9EF2-5D152D0B5BFF}" destId="{B5654939-9CC1-46A0-849D-56C9922F522D}" srcOrd="6" destOrd="0" presId="urn:microsoft.com/office/officeart/2005/8/layout/default"/>
    <dgm:cxn modelId="{F5BDCA8F-3412-4076-A3A1-71C12C7E3488}" type="presParOf" srcId="{A1C56324-19AB-45CB-9EF2-5D152D0B5BFF}" destId="{21144370-4AD4-4A34-9723-DF350C6E960C}" srcOrd="7" destOrd="0" presId="urn:microsoft.com/office/officeart/2005/8/layout/default"/>
    <dgm:cxn modelId="{F7EC0378-33E9-44D1-8DC8-71B297DE310B}" type="presParOf" srcId="{A1C56324-19AB-45CB-9EF2-5D152D0B5BFF}" destId="{C1285378-4CEE-4454-95DE-F1D1405F4C65}" srcOrd="8" destOrd="0" presId="urn:microsoft.com/office/officeart/2005/8/layout/default"/>
    <dgm:cxn modelId="{592A1C9C-FBCB-486E-A7E3-3EB19D16D56B}" type="presParOf" srcId="{A1C56324-19AB-45CB-9EF2-5D152D0B5BFF}" destId="{45BF3C3D-64AC-419E-885B-5FF3206CBA9F}" srcOrd="9" destOrd="0" presId="urn:microsoft.com/office/officeart/2005/8/layout/default"/>
    <dgm:cxn modelId="{5642E2A6-3D66-458A-921F-E1171EE67B1B}" type="presParOf" srcId="{A1C56324-19AB-45CB-9EF2-5D152D0B5BFF}" destId="{43E826E4-5796-462A-80FE-94D1C8B88B11}" srcOrd="10" destOrd="0" presId="urn:microsoft.com/office/officeart/2005/8/layout/default"/>
    <dgm:cxn modelId="{6315B893-E740-4BE5-91C1-E13C3523C896}" type="presParOf" srcId="{A1C56324-19AB-45CB-9EF2-5D152D0B5BFF}" destId="{8F0D8ADB-C986-4AEA-B3D3-3DA849B6D27D}" srcOrd="11" destOrd="0" presId="urn:microsoft.com/office/officeart/2005/8/layout/default"/>
    <dgm:cxn modelId="{09D9123F-2C6D-4EB0-A30F-90FE1E9CA969}" type="presParOf" srcId="{A1C56324-19AB-45CB-9EF2-5D152D0B5BFF}" destId="{DAFB0A56-1775-4033-BB61-D9BE90CFF677}" srcOrd="12" destOrd="0" presId="urn:microsoft.com/office/officeart/2005/8/layout/default"/>
    <dgm:cxn modelId="{05F0270F-8086-490A-BC26-78D99388606E}" type="presParOf" srcId="{A1C56324-19AB-45CB-9EF2-5D152D0B5BFF}" destId="{80F0602D-E59E-456A-B4ED-E3AA31E2D3F9}" srcOrd="13" destOrd="0" presId="urn:microsoft.com/office/officeart/2005/8/layout/default"/>
    <dgm:cxn modelId="{7989E790-8776-432C-81A9-45C721F21D97}" type="presParOf" srcId="{A1C56324-19AB-45CB-9EF2-5D152D0B5BFF}" destId="{5B6DF39F-2920-4277-A26D-39A752164401}" srcOrd="14" destOrd="0" presId="urn:microsoft.com/office/officeart/2005/8/layout/default"/>
    <dgm:cxn modelId="{C301C9E6-DA30-4AC8-B932-2788A40D9C95}" type="presParOf" srcId="{A1C56324-19AB-45CB-9EF2-5D152D0B5BFF}" destId="{4AEAE631-D952-48C9-8273-4238A5F85AAA}" srcOrd="15" destOrd="0" presId="urn:microsoft.com/office/officeart/2005/8/layout/default"/>
    <dgm:cxn modelId="{A5DD9188-183C-4607-8F6C-D00772E18FA9}" type="presParOf" srcId="{A1C56324-19AB-45CB-9EF2-5D152D0B5BFF}" destId="{B2453BF4-9280-4A18-A0AD-3E4D49E210DD}" srcOrd="16" destOrd="0" presId="urn:microsoft.com/office/officeart/2005/8/layout/default"/>
    <dgm:cxn modelId="{6A243BA6-D09C-4771-B09E-02472D427C89}" type="presParOf" srcId="{A1C56324-19AB-45CB-9EF2-5D152D0B5BFF}" destId="{46EE1ADB-3D88-4071-B527-A41FF1AC4719}" srcOrd="17" destOrd="0" presId="urn:microsoft.com/office/officeart/2005/8/layout/default"/>
    <dgm:cxn modelId="{1E353F68-333D-453E-A3D3-0FE86F5B60CF}" type="presParOf" srcId="{A1C56324-19AB-45CB-9EF2-5D152D0B5BFF}" destId="{AAA67DFD-F02F-466F-BA24-B7D111763BA0}" srcOrd="18" destOrd="0" presId="urn:microsoft.com/office/officeart/2005/8/layout/default"/>
    <dgm:cxn modelId="{D737B8C2-E5E6-483B-ACD6-F935A69D8923}" type="presParOf" srcId="{A1C56324-19AB-45CB-9EF2-5D152D0B5BFF}" destId="{DF3F930B-3CA8-4986-BA6D-E66A0B05FF74}" srcOrd="19" destOrd="0" presId="urn:microsoft.com/office/officeart/2005/8/layout/default"/>
    <dgm:cxn modelId="{DD9441D3-7D02-404A-9B83-152FFA43B3E3}" type="presParOf" srcId="{A1C56324-19AB-45CB-9EF2-5D152D0B5BFF}" destId="{D45ACA7E-48C1-4184-8D6B-1624428832D8}" srcOrd="20"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46409-01A5-4176-8261-ED376D0ADA05}"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ADDD2BF4-B3B6-4397-B9F4-DF1C08614D41}">
      <dgm:prSet/>
      <dgm:spPr/>
      <dgm:t>
        <a:bodyPr/>
        <a:lstStyle/>
        <a:p>
          <a:r>
            <a:rPr lang="fr-FR" b="1"/>
            <a:t>Monitorer les performances de notre site</a:t>
          </a:r>
          <a:endParaRPr lang="en-US"/>
        </a:p>
      </dgm:t>
    </dgm:pt>
    <dgm:pt modelId="{96623767-58FC-493C-9490-EDB3F4C9167B}" type="parTrans" cxnId="{87A94997-8B89-45CE-B068-B626AC3A7352}">
      <dgm:prSet/>
      <dgm:spPr/>
      <dgm:t>
        <a:bodyPr/>
        <a:lstStyle/>
        <a:p>
          <a:endParaRPr lang="en-US"/>
        </a:p>
      </dgm:t>
    </dgm:pt>
    <dgm:pt modelId="{292C3C90-252E-4C6A-932E-9460C336FB29}" type="sibTrans" cxnId="{87A94997-8B89-45CE-B068-B626AC3A7352}">
      <dgm:prSet/>
      <dgm:spPr/>
      <dgm:t>
        <a:bodyPr/>
        <a:lstStyle/>
        <a:p>
          <a:endParaRPr lang="en-US"/>
        </a:p>
      </dgm:t>
    </dgm:pt>
    <dgm:pt modelId="{A739C8FC-A668-4610-9629-CEE5E4C2D756}">
      <dgm:prSet/>
      <dgm:spPr/>
      <dgm:t>
        <a:bodyPr/>
        <a:lstStyle/>
        <a:p>
          <a:r>
            <a:rPr lang="fr-FR"/>
            <a:t>Temps d’usage moyen des utilisateurs </a:t>
          </a:r>
          <a:endParaRPr lang="en-US"/>
        </a:p>
      </dgm:t>
    </dgm:pt>
    <dgm:pt modelId="{96A2841E-6B82-4B65-ACE4-7D14D8C3CD61}" type="parTrans" cxnId="{ABCF327C-20CD-42AD-ACE5-0CE3437FD5DD}">
      <dgm:prSet/>
      <dgm:spPr/>
      <dgm:t>
        <a:bodyPr/>
        <a:lstStyle/>
        <a:p>
          <a:endParaRPr lang="en-US"/>
        </a:p>
      </dgm:t>
    </dgm:pt>
    <dgm:pt modelId="{CFD440DD-1D37-4FE2-8298-FF7467BDDA1F}" type="sibTrans" cxnId="{ABCF327C-20CD-42AD-ACE5-0CE3437FD5DD}">
      <dgm:prSet/>
      <dgm:spPr/>
      <dgm:t>
        <a:bodyPr/>
        <a:lstStyle/>
        <a:p>
          <a:endParaRPr lang="en-US"/>
        </a:p>
      </dgm:t>
    </dgm:pt>
    <dgm:pt modelId="{56926BB5-D5EC-4C27-8AAB-15091F043A8C}">
      <dgm:prSet/>
      <dgm:spPr/>
      <dgm:t>
        <a:bodyPr/>
        <a:lstStyle/>
        <a:p>
          <a:r>
            <a:rPr lang="fr-FR"/>
            <a:t>Nombre d’utilisateur gagnés</a:t>
          </a:r>
          <a:endParaRPr lang="en-US"/>
        </a:p>
      </dgm:t>
    </dgm:pt>
    <dgm:pt modelId="{D7827D13-AD08-4701-AE4B-7962E74FC351}" type="parTrans" cxnId="{0A4F4DFD-8904-45EF-8E4E-A5B7CC1C754E}">
      <dgm:prSet/>
      <dgm:spPr/>
      <dgm:t>
        <a:bodyPr/>
        <a:lstStyle/>
        <a:p>
          <a:endParaRPr lang="en-US"/>
        </a:p>
      </dgm:t>
    </dgm:pt>
    <dgm:pt modelId="{3A434419-690D-4A99-B4FE-834326F2DD3C}" type="sibTrans" cxnId="{0A4F4DFD-8904-45EF-8E4E-A5B7CC1C754E}">
      <dgm:prSet/>
      <dgm:spPr/>
      <dgm:t>
        <a:bodyPr/>
        <a:lstStyle/>
        <a:p>
          <a:endParaRPr lang="en-US"/>
        </a:p>
      </dgm:t>
    </dgm:pt>
    <dgm:pt modelId="{9F6DE122-57D7-4776-8B07-D82EF053EEE4}">
      <dgm:prSet/>
      <dgm:spPr/>
      <dgm:t>
        <a:bodyPr/>
        <a:lstStyle/>
        <a:p>
          <a:r>
            <a:rPr lang="fr-FR"/>
            <a:t>Revenus de la plateforme</a:t>
          </a:r>
          <a:endParaRPr lang="en-US"/>
        </a:p>
      </dgm:t>
    </dgm:pt>
    <dgm:pt modelId="{5BEAA188-563F-4A0C-A537-0213BA378DCC}" type="parTrans" cxnId="{3E153CE4-3500-42D7-83C5-0D67F9043BEC}">
      <dgm:prSet/>
      <dgm:spPr/>
      <dgm:t>
        <a:bodyPr/>
        <a:lstStyle/>
        <a:p>
          <a:endParaRPr lang="en-US"/>
        </a:p>
      </dgm:t>
    </dgm:pt>
    <dgm:pt modelId="{81B84732-3C19-430D-A827-737264743918}" type="sibTrans" cxnId="{3E153CE4-3500-42D7-83C5-0D67F9043BEC}">
      <dgm:prSet/>
      <dgm:spPr/>
      <dgm:t>
        <a:bodyPr/>
        <a:lstStyle/>
        <a:p>
          <a:endParaRPr lang="en-US"/>
        </a:p>
      </dgm:t>
    </dgm:pt>
    <dgm:pt modelId="{1A03FD1C-24AC-432C-ACC8-6AB513B0CA52}">
      <dgm:prSet/>
      <dgm:spPr/>
      <dgm:t>
        <a:bodyPr/>
        <a:lstStyle/>
        <a:p>
          <a:r>
            <a:rPr lang="fr-FR"/>
            <a:t>Nombre de post</a:t>
          </a:r>
          <a:endParaRPr lang="en-US"/>
        </a:p>
      </dgm:t>
    </dgm:pt>
    <dgm:pt modelId="{537DECDD-53B4-40FF-805C-5B9A30CF3006}" type="parTrans" cxnId="{57A82A1B-AC4B-4770-949D-DBB555EBA4FC}">
      <dgm:prSet/>
      <dgm:spPr/>
      <dgm:t>
        <a:bodyPr/>
        <a:lstStyle/>
        <a:p>
          <a:endParaRPr lang="en-US"/>
        </a:p>
      </dgm:t>
    </dgm:pt>
    <dgm:pt modelId="{FAA2D0A4-9A31-4B9B-95F6-55ADD0C4B210}" type="sibTrans" cxnId="{57A82A1B-AC4B-4770-949D-DBB555EBA4FC}">
      <dgm:prSet/>
      <dgm:spPr/>
      <dgm:t>
        <a:bodyPr/>
        <a:lstStyle/>
        <a:p>
          <a:endParaRPr lang="en-US"/>
        </a:p>
      </dgm:t>
    </dgm:pt>
    <dgm:pt modelId="{94A96625-BB82-4AA4-858A-F3064E8E4988}">
      <dgm:prSet/>
      <dgm:spPr/>
      <dgm:t>
        <a:bodyPr/>
        <a:lstStyle/>
        <a:p>
          <a:r>
            <a:rPr lang="fr-FR"/>
            <a:t>Faire tourner un uptime-kuma dans un container pour vérifier en temps réel l'accessibilité du site</a:t>
          </a:r>
          <a:endParaRPr lang="en-US"/>
        </a:p>
      </dgm:t>
    </dgm:pt>
    <dgm:pt modelId="{A36BC1C1-C317-4375-A3A1-107850D71864}" type="parTrans" cxnId="{11130525-F79E-425E-A42F-58F6B1F2B233}">
      <dgm:prSet/>
      <dgm:spPr/>
      <dgm:t>
        <a:bodyPr/>
        <a:lstStyle/>
        <a:p>
          <a:endParaRPr lang="en-US"/>
        </a:p>
      </dgm:t>
    </dgm:pt>
    <dgm:pt modelId="{7AEDA61F-C15A-4B70-B92D-A687C80C6117}" type="sibTrans" cxnId="{11130525-F79E-425E-A42F-58F6B1F2B233}">
      <dgm:prSet/>
      <dgm:spPr/>
      <dgm:t>
        <a:bodyPr/>
        <a:lstStyle/>
        <a:p>
          <a:endParaRPr lang="en-US"/>
        </a:p>
      </dgm:t>
    </dgm:pt>
    <dgm:pt modelId="{699027DA-7588-4566-818A-2670201EC0FF}" type="pres">
      <dgm:prSet presAssocID="{B7746409-01A5-4176-8261-ED376D0ADA05}" presName="vert0" presStyleCnt="0">
        <dgm:presLayoutVars>
          <dgm:dir/>
          <dgm:animOne val="branch"/>
          <dgm:animLvl val="lvl"/>
        </dgm:presLayoutVars>
      </dgm:prSet>
      <dgm:spPr/>
    </dgm:pt>
    <dgm:pt modelId="{C8F85164-FE90-449D-87D2-F243B1EEC149}" type="pres">
      <dgm:prSet presAssocID="{ADDD2BF4-B3B6-4397-B9F4-DF1C08614D41}" presName="thickLine" presStyleLbl="alignNode1" presStyleIdx="0" presStyleCnt="6"/>
      <dgm:spPr/>
    </dgm:pt>
    <dgm:pt modelId="{1BE38DBB-A1DD-4146-BB1C-86D827DAFD78}" type="pres">
      <dgm:prSet presAssocID="{ADDD2BF4-B3B6-4397-B9F4-DF1C08614D41}" presName="horz1" presStyleCnt="0"/>
      <dgm:spPr/>
    </dgm:pt>
    <dgm:pt modelId="{0792FFE8-0F91-4220-852F-A8B551FB3F46}" type="pres">
      <dgm:prSet presAssocID="{ADDD2BF4-B3B6-4397-B9F4-DF1C08614D41}" presName="tx1" presStyleLbl="revTx" presStyleIdx="0" presStyleCnt="6"/>
      <dgm:spPr/>
    </dgm:pt>
    <dgm:pt modelId="{CADA8875-2705-4756-9E9B-9999A906679A}" type="pres">
      <dgm:prSet presAssocID="{ADDD2BF4-B3B6-4397-B9F4-DF1C08614D41}" presName="vert1" presStyleCnt="0"/>
      <dgm:spPr/>
    </dgm:pt>
    <dgm:pt modelId="{E2630E9A-1A91-4435-B3C1-055709360CA7}" type="pres">
      <dgm:prSet presAssocID="{A739C8FC-A668-4610-9629-CEE5E4C2D756}" presName="thickLine" presStyleLbl="alignNode1" presStyleIdx="1" presStyleCnt="6"/>
      <dgm:spPr/>
    </dgm:pt>
    <dgm:pt modelId="{06F8EDF2-2652-4FEE-AFA4-0725CF26A255}" type="pres">
      <dgm:prSet presAssocID="{A739C8FC-A668-4610-9629-CEE5E4C2D756}" presName="horz1" presStyleCnt="0"/>
      <dgm:spPr/>
    </dgm:pt>
    <dgm:pt modelId="{A68F3E9D-DE09-460B-930A-D84D0EEE808D}" type="pres">
      <dgm:prSet presAssocID="{A739C8FC-A668-4610-9629-CEE5E4C2D756}" presName="tx1" presStyleLbl="revTx" presStyleIdx="1" presStyleCnt="6"/>
      <dgm:spPr/>
    </dgm:pt>
    <dgm:pt modelId="{028821D2-D38D-4D4C-B795-98594B07AC0D}" type="pres">
      <dgm:prSet presAssocID="{A739C8FC-A668-4610-9629-CEE5E4C2D756}" presName="vert1" presStyleCnt="0"/>
      <dgm:spPr/>
    </dgm:pt>
    <dgm:pt modelId="{61CE2DEB-6627-4678-A0A5-2EF167766D46}" type="pres">
      <dgm:prSet presAssocID="{56926BB5-D5EC-4C27-8AAB-15091F043A8C}" presName="thickLine" presStyleLbl="alignNode1" presStyleIdx="2" presStyleCnt="6"/>
      <dgm:spPr/>
    </dgm:pt>
    <dgm:pt modelId="{AA75F4C1-3FC5-42CF-BB86-CE1CDEBD4708}" type="pres">
      <dgm:prSet presAssocID="{56926BB5-D5EC-4C27-8AAB-15091F043A8C}" presName="horz1" presStyleCnt="0"/>
      <dgm:spPr/>
    </dgm:pt>
    <dgm:pt modelId="{4FC1C305-C4A0-48E6-8BEB-179894686E21}" type="pres">
      <dgm:prSet presAssocID="{56926BB5-D5EC-4C27-8AAB-15091F043A8C}" presName="tx1" presStyleLbl="revTx" presStyleIdx="2" presStyleCnt="6"/>
      <dgm:spPr/>
    </dgm:pt>
    <dgm:pt modelId="{886C4A1E-7DFF-4954-AA37-3AF6A9E35882}" type="pres">
      <dgm:prSet presAssocID="{56926BB5-D5EC-4C27-8AAB-15091F043A8C}" presName="vert1" presStyleCnt="0"/>
      <dgm:spPr/>
    </dgm:pt>
    <dgm:pt modelId="{4313D2B3-B687-4D66-B484-826A9B076729}" type="pres">
      <dgm:prSet presAssocID="{9F6DE122-57D7-4776-8B07-D82EF053EEE4}" presName="thickLine" presStyleLbl="alignNode1" presStyleIdx="3" presStyleCnt="6"/>
      <dgm:spPr/>
    </dgm:pt>
    <dgm:pt modelId="{D16F7DB1-14FA-4895-9061-E59FAED8B197}" type="pres">
      <dgm:prSet presAssocID="{9F6DE122-57D7-4776-8B07-D82EF053EEE4}" presName="horz1" presStyleCnt="0"/>
      <dgm:spPr/>
    </dgm:pt>
    <dgm:pt modelId="{A564D87C-5D6B-43A8-8C02-CC98317696E5}" type="pres">
      <dgm:prSet presAssocID="{9F6DE122-57D7-4776-8B07-D82EF053EEE4}" presName="tx1" presStyleLbl="revTx" presStyleIdx="3" presStyleCnt="6"/>
      <dgm:spPr/>
    </dgm:pt>
    <dgm:pt modelId="{BA95E2E2-A644-4DC1-BA5A-5CE104383891}" type="pres">
      <dgm:prSet presAssocID="{9F6DE122-57D7-4776-8B07-D82EF053EEE4}" presName="vert1" presStyleCnt="0"/>
      <dgm:spPr/>
    </dgm:pt>
    <dgm:pt modelId="{6961876B-2FFB-4797-B8A7-55DC428C04CB}" type="pres">
      <dgm:prSet presAssocID="{1A03FD1C-24AC-432C-ACC8-6AB513B0CA52}" presName="thickLine" presStyleLbl="alignNode1" presStyleIdx="4" presStyleCnt="6"/>
      <dgm:spPr/>
    </dgm:pt>
    <dgm:pt modelId="{03D37D9E-C008-4171-AA29-D5319C9CB957}" type="pres">
      <dgm:prSet presAssocID="{1A03FD1C-24AC-432C-ACC8-6AB513B0CA52}" presName="horz1" presStyleCnt="0"/>
      <dgm:spPr/>
    </dgm:pt>
    <dgm:pt modelId="{94B3980A-09A1-4160-BC87-5AFA4C51572E}" type="pres">
      <dgm:prSet presAssocID="{1A03FD1C-24AC-432C-ACC8-6AB513B0CA52}" presName="tx1" presStyleLbl="revTx" presStyleIdx="4" presStyleCnt="6"/>
      <dgm:spPr/>
    </dgm:pt>
    <dgm:pt modelId="{C332414E-6A46-4E38-AB49-B85F3E7915F8}" type="pres">
      <dgm:prSet presAssocID="{1A03FD1C-24AC-432C-ACC8-6AB513B0CA52}" presName="vert1" presStyleCnt="0"/>
      <dgm:spPr/>
    </dgm:pt>
    <dgm:pt modelId="{73F955C9-5C1B-430C-BC5C-455D138ACD45}" type="pres">
      <dgm:prSet presAssocID="{94A96625-BB82-4AA4-858A-F3064E8E4988}" presName="thickLine" presStyleLbl="alignNode1" presStyleIdx="5" presStyleCnt="6"/>
      <dgm:spPr/>
    </dgm:pt>
    <dgm:pt modelId="{CE3F56E5-E49A-49D8-BE11-B71DA09EA5B5}" type="pres">
      <dgm:prSet presAssocID="{94A96625-BB82-4AA4-858A-F3064E8E4988}" presName="horz1" presStyleCnt="0"/>
      <dgm:spPr/>
    </dgm:pt>
    <dgm:pt modelId="{1BEA0959-B489-4AF4-9234-9B3981925DF2}" type="pres">
      <dgm:prSet presAssocID="{94A96625-BB82-4AA4-858A-F3064E8E4988}" presName="tx1" presStyleLbl="revTx" presStyleIdx="5" presStyleCnt="6"/>
      <dgm:spPr/>
    </dgm:pt>
    <dgm:pt modelId="{9137B005-5A9A-4B88-B7D0-D712D2DAD63F}" type="pres">
      <dgm:prSet presAssocID="{94A96625-BB82-4AA4-858A-F3064E8E4988}" presName="vert1" presStyleCnt="0"/>
      <dgm:spPr/>
    </dgm:pt>
  </dgm:ptLst>
  <dgm:cxnLst>
    <dgm:cxn modelId="{57A82A1B-AC4B-4770-949D-DBB555EBA4FC}" srcId="{B7746409-01A5-4176-8261-ED376D0ADA05}" destId="{1A03FD1C-24AC-432C-ACC8-6AB513B0CA52}" srcOrd="4" destOrd="0" parTransId="{537DECDD-53B4-40FF-805C-5B9A30CF3006}" sibTransId="{FAA2D0A4-9A31-4B9B-95F6-55ADD0C4B210}"/>
    <dgm:cxn modelId="{11130525-F79E-425E-A42F-58F6B1F2B233}" srcId="{B7746409-01A5-4176-8261-ED376D0ADA05}" destId="{94A96625-BB82-4AA4-858A-F3064E8E4988}" srcOrd="5" destOrd="0" parTransId="{A36BC1C1-C317-4375-A3A1-107850D71864}" sibTransId="{7AEDA61F-C15A-4B70-B92D-A687C80C6117}"/>
    <dgm:cxn modelId="{CC9CF264-908C-4358-BECA-FEB1D4B1A6E7}" type="presOf" srcId="{94A96625-BB82-4AA4-858A-F3064E8E4988}" destId="{1BEA0959-B489-4AF4-9234-9B3981925DF2}" srcOrd="0" destOrd="0" presId="urn:microsoft.com/office/officeart/2008/layout/LinedList"/>
    <dgm:cxn modelId="{ABCF327C-20CD-42AD-ACE5-0CE3437FD5DD}" srcId="{B7746409-01A5-4176-8261-ED376D0ADA05}" destId="{A739C8FC-A668-4610-9629-CEE5E4C2D756}" srcOrd="1" destOrd="0" parTransId="{96A2841E-6B82-4B65-ACE4-7D14D8C3CD61}" sibTransId="{CFD440DD-1D37-4FE2-8298-FF7467BDDA1F}"/>
    <dgm:cxn modelId="{76BB7191-9459-469E-AEF6-D8DF1849A1ED}" type="presOf" srcId="{ADDD2BF4-B3B6-4397-B9F4-DF1C08614D41}" destId="{0792FFE8-0F91-4220-852F-A8B551FB3F46}" srcOrd="0" destOrd="0" presId="urn:microsoft.com/office/officeart/2008/layout/LinedList"/>
    <dgm:cxn modelId="{87A94997-8B89-45CE-B068-B626AC3A7352}" srcId="{B7746409-01A5-4176-8261-ED376D0ADA05}" destId="{ADDD2BF4-B3B6-4397-B9F4-DF1C08614D41}" srcOrd="0" destOrd="0" parTransId="{96623767-58FC-493C-9490-EDB3F4C9167B}" sibTransId="{292C3C90-252E-4C6A-932E-9460C336FB29}"/>
    <dgm:cxn modelId="{804EA89D-321A-468A-857A-A17BFB1580A4}" type="presOf" srcId="{56926BB5-D5EC-4C27-8AAB-15091F043A8C}" destId="{4FC1C305-C4A0-48E6-8BEB-179894686E21}" srcOrd="0" destOrd="0" presId="urn:microsoft.com/office/officeart/2008/layout/LinedList"/>
    <dgm:cxn modelId="{873B12A4-BAA6-4B2F-BA45-9254D9997FC1}" type="presOf" srcId="{1A03FD1C-24AC-432C-ACC8-6AB513B0CA52}" destId="{94B3980A-09A1-4160-BC87-5AFA4C51572E}" srcOrd="0" destOrd="0" presId="urn:microsoft.com/office/officeart/2008/layout/LinedList"/>
    <dgm:cxn modelId="{55488BA6-583C-43FF-B5FB-A1EE5E1109C2}" type="presOf" srcId="{9F6DE122-57D7-4776-8B07-D82EF053EEE4}" destId="{A564D87C-5D6B-43A8-8C02-CC98317696E5}" srcOrd="0" destOrd="0" presId="urn:microsoft.com/office/officeart/2008/layout/LinedList"/>
    <dgm:cxn modelId="{3E153CE4-3500-42D7-83C5-0D67F9043BEC}" srcId="{B7746409-01A5-4176-8261-ED376D0ADA05}" destId="{9F6DE122-57D7-4776-8B07-D82EF053EEE4}" srcOrd="3" destOrd="0" parTransId="{5BEAA188-563F-4A0C-A537-0213BA378DCC}" sibTransId="{81B84732-3C19-430D-A827-737264743918}"/>
    <dgm:cxn modelId="{A18367F1-B4CB-4198-AD71-10978EDF04DE}" type="presOf" srcId="{A739C8FC-A668-4610-9629-CEE5E4C2D756}" destId="{A68F3E9D-DE09-460B-930A-D84D0EEE808D}" srcOrd="0" destOrd="0" presId="urn:microsoft.com/office/officeart/2008/layout/LinedList"/>
    <dgm:cxn modelId="{E84E06F6-D762-492A-B031-A29176F1B95B}" type="presOf" srcId="{B7746409-01A5-4176-8261-ED376D0ADA05}" destId="{699027DA-7588-4566-818A-2670201EC0FF}" srcOrd="0" destOrd="0" presId="urn:microsoft.com/office/officeart/2008/layout/LinedList"/>
    <dgm:cxn modelId="{0A4F4DFD-8904-45EF-8E4E-A5B7CC1C754E}" srcId="{B7746409-01A5-4176-8261-ED376D0ADA05}" destId="{56926BB5-D5EC-4C27-8AAB-15091F043A8C}" srcOrd="2" destOrd="0" parTransId="{D7827D13-AD08-4701-AE4B-7962E74FC351}" sibTransId="{3A434419-690D-4A99-B4FE-834326F2DD3C}"/>
    <dgm:cxn modelId="{29B005D4-0830-41C5-B60D-3532700317E0}" type="presParOf" srcId="{699027DA-7588-4566-818A-2670201EC0FF}" destId="{C8F85164-FE90-449D-87D2-F243B1EEC149}" srcOrd="0" destOrd="0" presId="urn:microsoft.com/office/officeart/2008/layout/LinedList"/>
    <dgm:cxn modelId="{467EA183-B762-41EC-B2D3-0CDA6FDECA9D}" type="presParOf" srcId="{699027DA-7588-4566-818A-2670201EC0FF}" destId="{1BE38DBB-A1DD-4146-BB1C-86D827DAFD78}" srcOrd="1" destOrd="0" presId="urn:microsoft.com/office/officeart/2008/layout/LinedList"/>
    <dgm:cxn modelId="{3E721299-C7C8-4D36-95F8-B5ADF82671A2}" type="presParOf" srcId="{1BE38DBB-A1DD-4146-BB1C-86D827DAFD78}" destId="{0792FFE8-0F91-4220-852F-A8B551FB3F46}" srcOrd="0" destOrd="0" presId="urn:microsoft.com/office/officeart/2008/layout/LinedList"/>
    <dgm:cxn modelId="{1D8D6217-B9C8-4795-9744-E31447D5176A}" type="presParOf" srcId="{1BE38DBB-A1DD-4146-BB1C-86D827DAFD78}" destId="{CADA8875-2705-4756-9E9B-9999A906679A}" srcOrd="1" destOrd="0" presId="urn:microsoft.com/office/officeart/2008/layout/LinedList"/>
    <dgm:cxn modelId="{72A2E9EB-2048-4D06-ADC3-0F7859DCF47B}" type="presParOf" srcId="{699027DA-7588-4566-818A-2670201EC0FF}" destId="{E2630E9A-1A91-4435-B3C1-055709360CA7}" srcOrd="2" destOrd="0" presId="urn:microsoft.com/office/officeart/2008/layout/LinedList"/>
    <dgm:cxn modelId="{E2972508-3B74-4729-8F4E-03346808C2CD}" type="presParOf" srcId="{699027DA-7588-4566-818A-2670201EC0FF}" destId="{06F8EDF2-2652-4FEE-AFA4-0725CF26A255}" srcOrd="3" destOrd="0" presId="urn:microsoft.com/office/officeart/2008/layout/LinedList"/>
    <dgm:cxn modelId="{3B04A9BB-1D1C-44C3-9521-0A28AFE418C4}" type="presParOf" srcId="{06F8EDF2-2652-4FEE-AFA4-0725CF26A255}" destId="{A68F3E9D-DE09-460B-930A-D84D0EEE808D}" srcOrd="0" destOrd="0" presId="urn:microsoft.com/office/officeart/2008/layout/LinedList"/>
    <dgm:cxn modelId="{31B3D1C9-319B-41A6-A3F8-4BA63A85D4D3}" type="presParOf" srcId="{06F8EDF2-2652-4FEE-AFA4-0725CF26A255}" destId="{028821D2-D38D-4D4C-B795-98594B07AC0D}" srcOrd="1" destOrd="0" presId="urn:microsoft.com/office/officeart/2008/layout/LinedList"/>
    <dgm:cxn modelId="{7E86E51C-86BA-4A92-89A5-C10F409992E3}" type="presParOf" srcId="{699027DA-7588-4566-818A-2670201EC0FF}" destId="{61CE2DEB-6627-4678-A0A5-2EF167766D46}" srcOrd="4" destOrd="0" presId="urn:microsoft.com/office/officeart/2008/layout/LinedList"/>
    <dgm:cxn modelId="{31A38C04-8C8A-43B7-AA71-66579016E682}" type="presParOf" srcId="{699027DA-7588-4566-818A-2670201EC0FF}" destId="{AA75F4C1-3FC5-42CF-BB86-CE1CDEBD4708}" srcOrd="5" destOrd="0" presId="urn:microsoft.com/office/officeart/2008/layout/LinedList"/>
    <dgm:cxn modelId="{31EC3860-234A-4398-9853-7E18060ADA5D}" type="presParOf" srcId="{AA75F4C1-3FC5-42CF-BB86-CE1CDEBD4708}" destId="{4FC1C305-C4A0-48E6-8BEB-179894686E21}" srcOrd="0" destOrd="0" presId="urn:microsoft.com/office/officeart/2008/layout/LinedList"/>
    <dgm:cxn modelId="{A259A3A7-2953-491C-BD1E-0740CEE0CB93}" type="presParOf" srcId="{AA75F4C1-3FC5-42CF-BB86-CE1CDEBD4708}" destId="{886C4A1E-7DFF-4954-AA37-3AF6A9E35882}" srcOrd="1" destOrd="0" presId="urn:microsoft.com/office/officeart/2008/layout/LinedList"/>
    <dgm:cxn modelId="{C1725BEA-E37B-4A22-A341-80FF93930846}" type="presParOf" srcId="{699027DA-7588-4566-818A-2670201EC0FF}" destId="{4313D2B3-B687-4D66-B484-826A9B076729}" srcOrd="6" destOrd="0" presId="urn:microsoft.com/office/officeart/2008/layout/LinedList"/>
    <dgm:cxn modelId="{FFA21DA9-C627-4B52-B32E-2EB9E9CB03FF}" type="presParOf" srcId="{699027DA-7588-4566-818A-2670201EC0FF}" destId="{D16F7DB1-14FA-4895-9061-E59FAED8B197}" srcOrd="7" destOrd="0" presId="urn:microsoft.com/office/officeart/2008/layout/LinedList"/>
    <dgm:cxn modelId="{FE689385-2FC5-41B8-AE4E-930FDB5DBCA3}" type="presParOf" srcId="{D16F7DB1-14FA-4895-9061-E59FAED8B197}" destId="{A564D87C-5D6B-43A8-8C02-CC98317696E5}" srcOrd="0" destOrd="0" presId="urn:microsoft.com/office/officeart/2008/layout/LinedList"/>
    <dgm:cxn modelId="{67551F50-9578-433C-820D-7A6A2C44184D}" type="presParOf" srcId="{D16F7DB1-14FA-4895-9061-E59FAED8B197}" destId="{BA95E2E2-A644-4DC1-BA5A-5CE104383891}" srcOrd="1" destOrd="0" presId="urn:microsoft.com/office/officeart/2008/layout/LinedList"/>
    <dgm:cxn modelId="{02A8ADFA-4FA7-44B4-B9AB-3E563645B42A}" type="presParOf" srcId="{699027DA-7588-4566-818A-2670201EC0FF}" destId="{6961876B-2FFB-4797-B8A7-55DC428C04CB}" srcOrd="8" destOrd="0" presId="urn:microsoft.com/office/officeart/2008/layout/LinedList"/>
    <dgm:cxn modelId="{735458CE-7D8A-44C4-8D44-2233431C02AD}" type="presParOf" srcId="{699027DA-7588-4566-818A-2670201EC0FF}" destId="{03D37D9E-C008-4171-AA29-D5319C9CB957}" srcOrd="9" destOrd="0" presId="urn:microsoft.com/office/officeart/2008/layout/LinedList"/>
    <dgm:cxn modelId="{841E8855-32FB-4BBE-B95A-333373084666}" type="presParOf" srcId="{03D37D9E-C008-4171-AA29-D5319C9CB957}" destId="{94B3980A-09A1-4160-BC87-5AFA4C51572E}" srcOrd="0" destOrd="0" presId="urn:microsoft.com/office/officeart/2008/layout/LinedList"/>
    <dgm:cxn modelId="{9877E7A2-9401-4E2C-B351-D4808E90FB4C}" type="presParOf" srcId="{03D37D9E-C008-4171-AA29-D5319C9CB957}" destId="{C332414E-6A46-4E38-AB49-B85F3E7915F8}" srcOrd="1" destOrd="0" presId="urn:microsoft.com/office/officeart/2008/layout/LinedList"/>
    <dgm:cxn modelId="{851F1B49-50D7-4F34-9A1C-6947C024CBC0}" type="presParOf" srcId="{699027DA-7588-4566-818A-2670201EC0FF}" destId="{73F955C9-5C1B-430C-BC5C-455D138ACD45}" srcOrd="10" destOrd="0" presId="urn:microsoft.com/office/officeart/2008/layout/LinedList"/>
    <dgm:cxn modelId="{9C2325E9-B4FA-4122-855E-12DB032BC812}" type="presParOf" srcId="{699027DA-7588-4566-818A-2670201EC0FF}" destId="{CE3F56E5-E49A-49D8-BE11-B71DA09EA5B5}" srcOrd="11" destOrd="0" presId="urn:microsoft.com/office/officeart/2008/layout/LinedList"/>
    <dgm:cxn modelId="{02FA9AC6-F0C2-4ECB-801E-1BE15C94C601}" type="presParOf" srcId="{CE3F56E5-E49A-49D8-BE11-B71DA09EA5B5}" destId="{1BEA0959-B489-4AF4-9234-9B3981925DF2}" srcOrd="0" destOrd="0" presId="urn:microsoft.com/office/officeart/2008/layout/LinedList"/>
    <dgm:cxn modelId="{3463B18A-48A2-46F3-A66C-5D5F88B5E43D}" type="presParOf" srcId="{CE3F56E5-E49A-49D8-BE11-B71DA09EA5B5}" destId="{9137B005-5A9A-4B88-B7D0-D712D2DAD63F}" srcOrd="1" destOrd="0" presId="urn:microsoft.com/office/officeart/2008/layout/Lin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A7791F-21DB-43C3-B565-B165826AA50F}" type="doc">
      <dgm:prSet loTypeId="urn:microsoft.com/office/officeart/2005/8/layout/vProcess5" loCatId="process" qsTypeId="urn:microsoft.com/office/officeart/2005/8/quickstyle/simple4" qsCatId="simple" csTypeId="urn:microsoft.com/office/officeart/2005/8/colors/accent2_2" csCatId="accent2"/>
      <dgm:spPr/>
      <dgm:t>
        <a:bodyPr/>
        <a:lstStyle/>
        <a:p>
          <a:endParaRPr lang="en-US"/>
        </a:p>
      </dgm:t>
    </dgm:pt>
    <dgm:pt modelId="{F543EA49-6DF2-4F64-B746-3FB0B1738979}">
      <dgm:prSet/>
      <dgm:spPr/>
      <dgm:t>
        <a:bodyPr/>
        <a:lstStyle/>
        <a:p>
          <a:r>
            <a:rPr lang="fr-FR"/>
            <a:t>A la base, nous voulions un fichier .env mais il y avait un problème lors de l'import de celui-ci</a:t>
          </a:r>
          <a:endParaRPr lang="en-US"/>
        </a:p>
      </dgm:t>
    </dgm:pt>
    <dgm:pt modelId="{538458BC-3A6C-4B60-B9AE-76E043FA7C94}" type="parTrans" cxnId="{50CAA986-9C82-4EA1-A4BE-86BF946DB8E9}">
      <dgm:prSet/>
      <dgm:spPr/>
      <dgm:t>
        <a:bodyPr/>
        <a:lstStyle/>
        <a:p>
          <a:endParaRPr lang="en-US"/>
        </a:p>
      </dgm:t>
    </dgm:pt>
    <dgm:pt modelId="{C56158B3-C243-45D8-AE0D-471DEA73D3CC}" type="sibTrans" cxnId="{50CAA986-9C82-4EA1-A4BE-86BF946DB8E9}">
      <dgm:prSet/>
      <dgm:spPr/>
      <dgm:t>
        <a:bodyPr/>
        <a:lstStyle/>
        <a:p>
          <a:endParaRPr lang="en-US"/>
        </a:p>
      </dgm:t>
    </dgm:pt>
    <dgm:pt modelId="{6CE425CF-D89C-420E-9AC9-26248D73F4D3}">
      <dgm:prSet/>
      <dgm:spPr/>
      <dgm:t>
        <a:bodyPr/>
        <a:lstStyle/>
        <a:p>
          <a:r>
            <a:rPr lang="fr-FR"/>
            <a:t>Nous avons donc créé et importé un fichier env.ts qui remplira la même fonction : cacher l'api lors de l'envoi du code sur Git</a:t>
          </a:r>
          <a:endParaRPr lang="en-US"/>
        </a:p>
      </dgm:t>
    </dgm:pt>
    <dgm:pt modelId="{2765A527-2B22-40C0-84E3-4090FCE50777}" type="parTrans" cxnId="{19F3EB37-07BF-4592-B025-4570838AB0F8}">
      <dgm:prSet/>
      <dgm:spPr/>
      <dgm:t>
        <a:bodyPr/>
        <a:lstStyle/>
        <a:p>
          <a:endParaRPr lang="en-US"/>
        </a:p>
      </dgm:t>
    </dgm:pt>
    <dgm:pt modelId="{00179DDC-6CD9-4F62-B169-9867904AD9AA}" type="sibTrans" cxnId="{19F3EB37-07BF-4592-B025-4570838AB0F8}">
      <dgm:prSet/>
      <dgm:spPr/>
      <dgm:t>
        <a:bodyPr/>
        <a:lstStyle/>
        <a:p>
          <a:endParaRPr lang="en-US"/>
        </a:p>
      </dgm:t>
    </dgm:pt>
    <dgm:pt modelId="{EF620E9A-FBF9-4997-B74A-784143483A6A}">
      <dgm:prSet/>
      <dgm:spPr/>
      <dgm:t>
        <a:bodyPr/>
        <a:lstStyle/>
        <a:p>
          <a:r>
            <a:rPr lang="fr-FR"/>
            <a:t>De cette manière, l'url de l'API ne se retrouve pas publique et on évite les tentatives de hack ainsi que le flood</a:t>
          </a:r>
          <a:endParaRPr lang="en-US"/>
        </a:p>
      </dgm:t>
    </dgm:pt>
    <dgm:pt modelId="{2B744363-8456-485F-AA61-2EB8A0F70FB0}" type="parTrans" cxnId="{29CDE357-377E-4D63-A341-4368939598F9}">
      <dgm:prSet/>
      <dgm:spPr/>
      <dgm:t>
        <a:bodyPr/>
        <a:lstStyle/>
        <a:p>
          <a:endParaRPr lang="en-US"/>
        </a:p>
      </dgm:t>
    </dgm:pt>
    <dgm:pt modelId="{F9C7DB99-A5B8-4DEB-9732-8C098D13C42B}" type="sibTrans" cxnId="{29CDE357-377E-4D63-A341-4368939598F9}">
      <dgm:prSet/>
      <dgm:spPr/>
      <dgm:t>
        <a:bodyPr/>
        <a:lstStyle/>
        <a:p>
          <a:endParaRPr lang="en-US"/>
        </a:p>
      </dgm:t>
    </dgm:pt>
    <dgm:pt modelId="{5A6D4386-07FC-4708-8279-19D7EF83B064}" type="pres">
      <dgm:prSet presAssocID="{ABA7791F-21DB-43C3-B565-B165826AA50F}" presName="outerComposite" presStyleCnt="0">
        <dgm:presLayoutVars>
          <dgm:chMax val="5"/>
          <dgm:dir/>
          <dgm:resizeHandles val="exact"/>
        </dgm:presLayoutVars>
      </dgm:prSet>
      <dgm:spPr/>
    </dgm:pt>
    <dgm:pt modelId="{94815810-7ABF-4298-A4CE-AFA30D0E2DBE}" type="pres">
      <dgm:prSet presAssocID="{ABA7791F-21DB-43C3-B565-B165826AA50F}" presName="dummyMaxCanvas" presStyleCnt="0">
        <dgm:presLayoutVars/>
      </dgm:prSet>
      <dgm:spPr/>
    </dgm:pt>
    <dgm:pt modelId="{489EEC31-32EE-4CC6-9D36-79749C10C177}" type="pres">
      <dgm:prSet presAssocID="{ABA7791F-21DB-43C3-B565-B165826AA50F}" presName="ThreeNodes_1" presStyleLbl="node1" presStyleIdx="0" presStyleCnt="3">
        <dgm:presLayoutVars>
          <dgm:bulletEnabled val="1"/>
        </dgm:presLayoutVars>
      </dgm:prSet>
      <dgm:spPr/>
    </dgm:pt>
    <dgm:pt modelId="{8CCE077A-4C42-41C8-BE20-69F36FD96AD8}" type="pres">
      <dgm:prSet presAssocID="{ABA7791F-21DB-43C3-B565-B165826AA50F}" presName="ThreeNodes_2" presStyleLbl="node1" presStyleIdx="1" presStyleCnt="3">
        <dgm:presLayoutVars>
          <dgm:bulletEnabled val="1"/>
        </dgm:presLayoutVars>
      </dgm:prSet>
      <dgm:spPr/>
    </dgm:pt>
    <dgm:pt modelId="{A3645B75-AD91-4944-B2CC-5B2BB7D006CB}" type="pres">
      <dgm:prSet presAssocID="{ABA7791F-21DB-43C3-B565-B165826AA50F}" presName="ThreeNodes_3" presStyleLbl="node1" presStyleIdx="2" presStyleCnt="3">
        <dgm:presLayoutVars>
          <dgm:bulletEnabled val="1"/>
        </dgm:presLayoutVars>
      </dgm:prSet>
      <dgm:spPr/>
    </dgm:pt>
    <dgm:pt modelId="{0D099B65-2C6B-4F58-85E1-6BAC1ABD27A6}" type="pres">
      <dgm:prSet presAssocID="{ABA7791F-21DB-43C3-B565-B165826AA50F}" presName="ThreeConn_1-2" presStyleLbl="fgAccFollowNode1" presStyleIdx="0" presStyleCnt="2">
        <dgm:presLayoutVars>
          <dgm:bulletEnabled val="1"/>
        </dgm:presLayoutVars>
      </dgm:prSet>
      <dgm:spPr/>
    </dgm:pt>
    <dgm:pt modelId="{5848A71A-8399-43D2-ACCC-651574F4DCE4}" type="pres">
      <dgm:prSet presAssocID="{ABA7791F-21DB-43C3-B565-B165826AA50F}" presName="ThreeConn_2-3" presStyleLbl="fgAccFollowNode1" presStyleIdx="1" presStyleCnt="2">
        <dgm:presLayoutVars>
          <dgm:bulletEnabled val="1"/>
        </dgm:presLayoutVars>
      </dgm:prSet>
      <dgm:spPr/>
    </dgm:pt>
    <dgm:pt modelId="{2AC0268A-7860-48D4-9896-A0BB4EDC0CF8}" type="pres">
      <dgm:prSet presAssocID="{ABA7791F-21DB-43C3-B565-B165826AA50F}" presName="ThreeNodes_1_text" presStyleLbl="node1" presStyleIdx="2" presStyleCnt="3">
        <dgm:presLayoutVars>
          <dgm:bulletEnabled val="1"/>
        </dgm:presLayoutVars>
      </dgm:prSet>
      <dgm:spPr/>
    </dgm:pt>
    <dgm:pt modelId="{BE83F890-7B0B-4379-A8DE-48A2A7B22B77}" type="pres">
      <dgm:prSet presAssocID="{ABA7791F-21DB-43C3-B565-B165826AA50F}" presName="ThreeNodes_2_text" presStyleLbl="node1" presStyleIdx="2" presStyleCnt="3">
        <dgm:presLayoutVars>
          <dgm:bulletEnabled val="1"/>
        </dgm:presLayoutVars>
      </dgm:prSet>
      <dgm:spPr/>
    </dgm:pt>
    <dgm:pt modelId="{80711DCA-2C5D-4DA8-822F-825AEB97B1C0}" type="pres">
      <dgm:prSet presAssocID="{ABA7791F-21DB-43C3-B565-B165826AA50F}" presName="ThreeNodes_3_text" presStyleLbl="node1" presStyleIdx="2" presStyleCnt="3">
        <dgm:presLayoutVars>
          <dgm:bulletEnabled val="1"/>
        </dgm:presLayoutVars>
      </dgm:prSet>
      <dgm:spPr/>
    </dgm:pt>
  </dgm:ptLst>
  <dgm:cxnLst>
    <dgm:cxn modelId="{D102E50B-CC46-41B9-A6CD-C92CB0C430F4}" type="presOf" srcId="{ABA7791F-21DB-43C3-B565-B165826AA50F}" destId="{5A6D4386-07FC-4708-8279-19D7EF83B064}" srcOrd="0" destOrd="0" presId="urn:microsoft.com/office/officeart/2005/8/layout/vProcess5"/>
    <dgm:cxn modelId="{19F3EB37-07BF-4592-B025-4570838AB0F8}" srcId="{ABA7791F-21DB-43C3-B565-B165826AA50F}" destId="{6CE425CF-D89C-420E-9AC9-26248D73F4D3}" srcOrd="1" destOrd="0" parTransId="{2765A527-2B22-40C0-84E3-4090FCE50777}" sibTransId="{00179DDC-6CD9-4F62-B169-9867904AD9AA}"/>
    <dgm:cxn modelId="{3BAA4945-E6B8-454D-99B4-B212B0F9D3C5}" type="presOf" srcId="{EF620E9A-FBF9-4997-B74A-784143483A6A}" destId="{A3645B75-AD91-4944-B2CC-5B2BB7D006CB}" srcOrd="0" destOrd="0" presId="urn:microsoft.com/office/officeart/2005/8/layout/vProcess5"/>
    <dgm:cxn modelId="{38F8C34A-CFCC-4DBA-893F-29ACA060F806}" type="presOf" srcId="{6CE425CF-D89C-420E-9AC9-26248D73F4D3}" destId="{BE83F890-7B0B-4379-A8DE-48A2A7B22B77}" srcOrd="1" destOrd="0" presId="urn:microsoft.com/office/officeart/2005/8/layout/vProcess5"/>
    <dgm:cxn modelId="{A2E7406C-6E82-49C7-B452-574F52BAFD55}" type="presOf" srcId="{00179DDC-6CD9-4F62-B169-9867904AD9AA}" destId="{5848A71A-8399-43D2-ACCC-651574F4DCE4}" srcOrd="0" destOrd="0" presId="urn:microsoft.com/office/officeart/2005/8/layout/vProcess5"/>
    <dgm:cxn modelId="{29CDE357-377E-4D63-A341-4368939598F9}" srcId="{ABA7791F-21DB-43C3-B565-B165826AA50F}" destId="{EF620E9A-FBF9-4997-B74A-784143483A6A}" srcOrd="2" destOrd="0" parTransId="{2B744363-8456-485F-AA61-2EB8A0F70FB0}" sibTransId="{F9C7DB99-A5B8-4DEB-9732-8C098D13C42B}"/>
    <dgm:cxn modelId="{50CAA986-9C82-4EA1-A4BE-86BF946DB8E9}" srcId="{ABA7791F-21DB-43C3-B565-B165826AA50F}" destId="{F543EA49-6DF2-4F64-B746-3FB0B1738979}" srcOrd="0" destOrd="0" parTransId="{538458BC-3A6C-4B60-B9AE-76E043FA7C94}" sibTransId="{C56158B3-C243-45D8-AE0D-471DEA73D3CC}"/>
    <dgm:cxn modelId="{C5AA09D2-D1EE-41A9-B16B-D16EB2D5D44E}" type="presOf" srcId="{F543EA49-6DF2-4F64-B746-3FB0B1738979}" destId="{2AC0268A-7860-48D4-9896-A0BB4EDC0CF8}" srcOrd="1" destOrd="0" presId="urn:microsoft.com/office/officeart/2005/8/layout/vProcess5"/>
    <dgm:cxn modelId="{4F6267DD-D6BD-4C77-A904-83BD021FB39D}" type="presOf" srcId="{F543EA49-6DF2-4F64-B746-3FB0B1738979}" destId="{489EEC31-32EE-4CC6-9D36-79749C10C177}" srcOrd="0" destOrd="0" presId="urn:microsoft.com/office/officeart/2005/8/layout/vProcess5"/>
    <dgm:cxn modelId="{2E6D64E1-7F72-46B4-958D-8769A7F615DA}" type="presOf" srcId="{C56158B3-C243-45D8-AE0D-471DEA73D3CC}" destId="{0D099B65-2C6B-4F58-85E1-6BAC1ABD27A6}" srcOrd="0" destOrd="0" presId="urn:microsoft.com/office/officeart/2005/8/layout/vProcess5"/>
    <dgm:cxn modelId="{30D8C1E2-AB9F-4A4C-B879-702639FE9223}" type="presOf" srcId="{EF620E9A-FBF9-4997-B74A-784143483A6A}" destId="{80711DCA-2C5D-4DA8-822F-825AEB97B1C0}" srcOrd="1" destOrd="0" presId="urn:microsoft.com/office/officeart/2005/8/layout/vProcess5"/>
    <dgm:cxn modelId="{41FCA0EF-1FB7-4448-806B-0E0ED073B26C}" type="presOf" srcId="{6CE425CF-D89C-420E-9AC9-26248D73F4D3}" destId="{8CCE077A-4C42-41C8-BE20-69F36FD96AD8}" srcOrd="0" destOrd="0" presId="urn:microsoft.com/office/officeart/2005/8/layout/vProcess5"/>
    <dgm:cxn modelId="{9C6A343C-01E8-4A88-B81F-39D474E321FB}" type="presParOf" srcId="{5A6D4386-07FC-4708-8279-19D7EF83B064}" destId="{94815810-7ABF-4298-A4CE-AFA30D0E2DBE}" srcOrd="0" destOrd="0" presId="urn:microsoft.com/office/officeart/2005/8/layout/vProcess5"/>
    <dgm:cxn modelId="{F2966D54-3C06-48FC-A0A2-0CEB2F86BD6C}" type="presParOf" srcId="{5A6D4386-07FC-4708-8279-19D7EF83B064}" destId="{489EEC31-32EE-4CC6-9D36-79749C10C177}" srcOrd="1" destOrd="0" presId="urn:microsoft.com/office/officeart/2005/8/layout/vProcess5"/>
    <dgm:cxn modelId="{714B3859-03B6-4926-B076-16C02EBFBD31}" type="presParOf" srcId="{5A6D4386-07FC-4708-8279-19D7EF83B064}" destId="{8CCE077A-4C42-41C8-BE20-69F36FD96AD8}" srcOrd="2" destOrd="0" presId="urn:microsoft.com/office/officeart/2005/8/layout/vProcess5"/>
    <dgm:cxn modelId="{331E6770-5AB0-4C2D-8376-94CE97F61841}" type="presParOf" srcId="{5A6D4386-07FC-4708-8279-19D7EF83B064}" destId="{A3645B75-AD91-4944-B2CC-5B2BB7D006CB}" srcOrd="3" destOrd="0" presId="urn:microsoft.com/office/officeart/2005/8/layout/vProcess5"/>
    <dgm:cxn modelId="{22B5F933-783C-480E-B0D8-E2B6E480D5EA}" type="presParOf" srcId="{5A6D4386-07FC-4708-8279-19D7EF83B064}" destId="{0D099B65-2C6B-4F58-85E1-6BAC1ABD27A6}" srcOrd="4" destOrd="0" presId="urn:microsoft.com/office/officeart/2005/8/layout/vProcess5"/>
    <dgm:cxn modelId="{216DF84F-92A0-4DA0-9893-37A7DC6620CC}" type="presParOf" srcId="{5A6D4386-07FC-4708-8279-19D7EF83B064}" destId="{5848A71A-8399-43D2-ACCC-651574F4DCE4}" srcOrd="5" destOrd="0" presId="urn:microsoft.com/office/officeart/2005/8/layout/vProcess5"/>
    <dgm:cxn modelId="{122355AD-C2BD-493F-889C-AF5DEB7C6D46}" type="presParOf" srcId="{5A6D4386-07FC-4708-8279-19D7EF83B064}" destId="{2AC0268A-7860-48D4-9896-A0BB4EDC0CF8}" srcOrd="6" destOrd="0" presId="urn:microsoft.com/office/officeart/2005/8/layout/vProcess5"/>
    <dgm:cxn modelId="{010F5809-7345-4BE4-96B6-0FEB4E59BEFD}" type="presParOf" srcId="{5A6D4386-07FC-4708-8279-19D7EF83B064}" destId="{BE83F890-7B0B-4379-A8DE-48A2A7B22B77}" srcOrd="7" destOrd="0" presId="urn:microsoft.com/office/officeart/2005/8/layout/vProcess5"/>
    <dgm:cxn modelId="{E7D7542A-9EE7-4D0B-8433-A6092B5EB9AD}" type="presParOf" srcId="{5A6D4386-07FC-4708-8279-19D7EF83B064}" destId="{80711DCA-2C5D-4DA8-822F-825AEB97B1C0}" srcOrd="8" destOrd="0" presId="urn:microsoft.com/office/officeart/2005/8/layout/vProcess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A3A2D-D687-4872-9AC3-A0B11B01F62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AFE3053F-C485-4CAE-87E4-FDFD26975D92}">
      <dgm:prSet/>
      <dgm:spPr/>
      <dgm:t>
        <a:bodyPr/>
        <a:lstStyle/>
        <a:p>
          <a:r>
            <a:rPr lang="fr-FR"/>
            <a:t>Un javasript (codé en typescript) qui agit sur une page HTML</a:t>
          </a:r>
          <a:endParaRPr lang="en-US"/>
        </a:p>
      </dgm:t>
    </dgm:pt>
    <dgm:pt modelId="{0FD4352A-7C8D-44C5-B176-DDC52D913DCA}" type="parTrans" cxnId="{AE38850B-AF90-4A97-8CF1-B479855D25D1}">
      <dgm:prSet/>
      <dgm:spPr/>
      <dgm:t>
        <a:bodyPr/>
        <a:lstStyle/>
        <a:p>
          <a:endParaRPr lang="en-US"/>
        </a:p>
      </dgm:t>
    </dgm:pt>
    <dgm:pt modelId="{E42088E2-B2BD-4B94-9DDB-ED9646AA860E}" type="sibTrans" cxnId="{AE38850B-AF90-4A97-8CF1-B479855D25D1}">
      <dgm:prSet/>
      <dgm:spPr/>
      <dgm:t>
        <a:bodyPr/>
        <a:lstStyle/>
        <a:p>
          <a:endParaRPr lang="en-US"/>
        </a:p>
      </dgm:t>
    </dgm:pt>
    <dgm:pt modelId="{F45FD69D-D63F-4A91-928B-4206D8985902}">
      <dgm:prSet/>
      <dgm:spPr/>
      <dgm:t>
        <a:bodyPr/>
        <a:lstStyle/>
        <a:p>
          <a:r>
            <a:rPr lang="fr-FR"/>
            <a:t>Gestion du projet avec l’outil GitHub</a:t>
          </a:r>
          <a:endParaRPr lang="en-US"/>
        </a:p>
      </dgm:t>
    </dgm:pt>
    <dgm:pt modelId="{538080CC-64C7-4233-A0E0-80859F00C78C}" type="parTrans" cxnId="{EE2F8CF4-0347-49C7-B709-FF2BC7589025}">
      <dgm:prSet/>
      <dgm:spPr/>
      <dgm:t>
        <a:bodyPr/>
        <a:lstStyle/>
        <a:p>
          <a:endParaRPr lang="en-US"/>
        </a:p>
      </dgm:t>
    </dgm:pt>
    <dgm:pt modelId="{E3F5D5F9-0317-40BB-8D68-87D1DAAA77FC}" type="sibTrans" cxnId="{EE2F8CF4-0347-49C7-B709-FF2BC7589025}">
      <dgm:prSet/>
      <dgm:spPr/>
      <dgm:t>
        <a:bodyPr/>
        <a:lstStyle/>
        <a:p>
          <a:endParaRPr lang="en-US"/>
        </a:p>
      </dgm:t>
    </dgm:pt>
    <dgm:pt modelId="{E9482F04-558B-49B6-B666-4C04161CCE23}">
      <dgm:prSet/>
      <dgm:spPr/>
      <dgm:t>
        <a:bodyPr/>
        <a:lstStyle/>
        <a:p>
          <a:r>
            <a:rPr lang="fr-FR"/>
            <a:t>Des fichiers d'environnement pour cacher l'api lors de l'export vers GitHub avec .gitignore</a:t>
          </a:r>
          <a:endParaRPr lang="en-US"/>
        </a:p>
      </dgm:t>
    </dgm:pt>
    <dgm:pt modelId="{5CB746D1-3474-4F64-9345-BC4755207B8D}" type="parTrans" cxnId="{BB4DB42B-2E19-4B23-8B31-6656EB507666}">
      <dgm:prSet/>
      <dgm:spPr/>
      <dgm:t>
        <a:bodyPr/>
        <a:lstStyle/>
        <a:p>
          <a:endParaRPr lang="en-US"/>
        </a:p>
      </dgm:t>
    </dgm:pt>
    <dgm:pt modelId="{B05AFBEC-983F-45E7-A939-EFCB22549293}" type="sibTrans" cxnId="{BB4DB42B-2E19-4B23-8B31-6656EB507666}">
      <dgm:prSet/>
      <dgm:spPr/>
      <dgm:t>
        <a:bodyPr/>
        <a:lstStyle/>
        <a:p>
          <a:endParaRPr lang="en-US"/>
        </a:p>
      </dgm:t>
    </dgm:pt>
    <dgm:pt modelId="{4FAC7CC7-70B0-44DB-A6C3-60FC67FA1F90}" type="pres">
      <dgm:prSet presAssocID="{E0DA3A2D-D687-4872-9AC3-A0B11B01F625}" presName="root" presStyleCnt="0">
        <dgm:presLayoutVars>
          <dgm:dir/>
          <dgm:resizeHandles val="exact"/>
        </dgm:presLayoutVars>
      </dgm:prSet>
      <dgm:spPr/>
    </dgm:pt>
    <dgm:pt modelId="{E4FB514E-B577-4DE2-A9FB-CCC0CFD4B066}" type="pres">
      <dgm:prSet presAssocID="{AFE3053F-C485-4CAE-87E4-FDFD26975D92}" presName="compNode" presStyleCnt="0"/>
      <dgm:spPr/>
    </dgm:pt>
    <dgm:pt modelId="{A29C8ABF-BDA3-48DC-9CD0-15DF6FBC61E1}" type="pres">
      <dgm:prSet presAssocID="{AFE3053F-C485-4CAE-87E4-FDFD26975D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AF2A262F-3551-4113-968F-6ACCA187F700}" type="pres">
      <dgm:prSet presAssocID="{AFE3053F-C485-4CAE-87E4-FDFD26975D92}" presName="spaceRect" presStyleCnt="0"/>
      <dgm:spPr/>
    </dgm:pt>
    <dgm:pt modelId="{7050F0FD-759A-45E9-AD2A-31421677499C}" type="pres">
      <dgm:prSet presAssocID="{AFE3053F-C485-4CAE-87E4-FDFD26975D92}" presName="textRect" presStyleLbl="revTx" presStyleIdx="0" presStyleCnt="3">
        <dgm:presLayoutVars>
          <dgm:chMax val="1"/>
          <dgm:chPref val="1"/>
        </dgm:presLayoutVars>
      </dgm:prSet>
      <dgm:spPr/>
    </dgm:pt>
    <dgm:pt modelId="{FFD35BC2-00CC-413B-B990-A1051F544A0C}" type="pres">
      <dgm:prSet presAssocID="{E42088E2-B2BD-4B94-9DDB-ED9646AA860E}" presName="sibTrans" presStyleCnt="0"/>
      <dgm:spPr/>
    </dgm:pt>
    <dgm:pt modelId="{89A24CF4-0365-466C-B45A-D878DAA48318}" type="pres">
      <dgm:prSet presAssocID="{F45FD69D-D63F-4A91-928B-4206D8985902}" presName="compNode" presStyleCnt="0"/>
      <dgm:spPr/>
    </dgm:pt>
    <dgm:pt modelId="{C4C1E38C-CBD6-4375-8CD0-89B9E9CD0ECA}" type="pres">
      <dgm:prSet presAssocID="{F45FD69D-D63F-4A91-928B-4206D89859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8E666546-D8E9-4AE0-8F78-BCE7269CDC39}" type="pres">
      <dgm:prSet presAssocID="{F45FD69D-D63F-4A91-928B-4206D8985902}" presName="spaceRect" presStyleCnt="0"/>
      <dgm:spPr/>
    </dgm:pt>
    <dgm:pt modelId="{C958A468-51C8-44EB-A196-489AE0B9CC7C}" type="pres">
      <dgm:prSet presAssocID="{F45FD69D-D63F-4A91-928B-4206D8985902}" presName="textRect" presStyleLbl="revTx" presStyleIdx="1" presStyleCnt="3">
        <dgm:presLayoutVars>
          <dgm:chMax val="1"/>
          <dgm:chPref val="1"/>
        </dgm:presLayoutVars>
      </dgm:prSet>
      <dgm:spPr/>
    </dgm:pt>
    <dgm:pt modelId="{99AB6FEB-AE9A-479C-ACA9-9C909EB62204}" type="pres">
      <dgm:prSet presAssocID="{E3F5D5F9-0317-40BB-8D68-87D1DAAA77FC}" presName="sibTrans" presStyleCnt="0"/>
      <dgm:spPr/>
    </dgm:pt>
    <dgm:pt modelId="{ED65D079-42DA-490C-8B7B-83B373D8ED1C}" type="pres">
      <dgm:prSet presAssocID="{E9482F04-558B-49B6-B666-4C04161CCE23}" presName="compNode" presStyleCnt="0"/>
      <dgm:spPr/>
    </dgm:pt>
    <dgm:pt modelId="{A63AF551-2CF4-4247-A443-08B178C32FE7}" type="pres">
      <dgm:prSet presAssocID="{E9482F04-558B-49B6-B666-4C04161CCE2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oyeur à papier"/>
        </a:ext>
      </dgm:extLst>
    </dgm:pt>
    <dgm:pt modelId="{1D5C81F7-2E24-48C2-83CE-F89A66E78804}" type="pres">
      <dgm:prSet presAssocID="{E9482F04-558B-49B6-B666-4C04161CCE23}" presName="spaceRect" presStyleCnt="0"/>
      <dgm:spPr/>
    </dgm:pt>
    <dgm:pt modelId="{99283455-2F42-46F0-853E-599A152A1088}" type="pres">
      <dgm:prSet presAssocID="{E9482F04-558B-49B6-B666-4C04161CCE23}" presName="textRect" presStyleLbl="revTx" presStyleIdx="2" presStyleCnt="3">
        <dgm:presLayoutVars>
          <dgm:chMax val="1"/>
          <dgm:chPref val="1"/>
        </dgm:presLayoutVars>
      </dgm:prSet>
      <dgm:spPr/>
    </dgm:pt>
  </dgm:ptLst>
  <dgm:cxnLst>
    <dgm:cxn modelId="{AE38850B-AF90-4A97-8CF1-B479855D25D1}" srcId="{E0DA3A2D-D687-4872-9AC3-A0B11B01F625}" destId="{AFE3053F-C485-4CAE-87E4-FDFD26975D92}" srcOrd="0" destOrd="0" parTransId="{0FD4352A-7C8D-44C5-B176-DDC52D913DCA}" sibTransId="{E42088E2-B2BD-4B94-9DDB-ED9646AA860E}"/>
    <dgm:cxn modelId="{BB4DB42B-2E19-4B23-8B31-6656EB507666}" srcId="{E0DA3A2D-D687-4872-9AC3-A0B11B01F625}" destId="{E9482F04-558B-49B6-B666-4C04161CCE23}" srcOrd="2" destOrd="0" parTransId="{5CB746D1-3474-4F64-9345-BC4755207B8D}" sibTransId="{B05AFBEC-983F-45E7-A939-EFCB22549293}"/>
    <dgm:cxn modelId="{26D35F7E-E3BC-4AB9-8DB5-BAA7671611C3}" type="presOf" srcId="{E9482F04-558B-49B6-B666-4C04161CCE23}" destId="{99283455-2F42-46F0-853E-599A152A1088}" srcOrd="0" destOrd="0" presId="urn:microsoft.com/office/officeart/2018/2/layout/IconLabelList"/>
    <dgm:cxn modelId="{B01FBD87-D2F2-40EB-80B6-96C1371D3C61}" type="presOf" srcId="{E0DA3A2D-D687-4872-9AC3-A0B11B01F625}" destId="{4FAC7CC7-70B0-44DB-A6C3-60FC67FA1F90}" srcOrd="0" destOrd="0" presId="urn:microsoft.com/office/officeart/2018/2/layout/IconLabelList"/>
    <dgm:cxn modelId="{AEA42CB2-7436-464C-AC70-0D2CC5CC0AC0}" type="presOf" srcId="{AFE3053F-C485-4CAE-87E4-FDFD26975D92}" destId="{7050F0FD-759A-45E9-AD2A-31421677499C}" srcOrd="0" destOrd="0" presId="urn:microsoft.com/office/officeart/2018/2/layout/IconLabelList"/>
    <dgm:cxn modelId="{F57BCDB9-7CB2-42FF-A239-F581B1F905C5}" type="presOf" srcId="{F45FD69D-D63F-4A91-928B-4206D8985902}" destId="{C958A468-51C8-44EB-A196-489AE0B9CC7C}" srcOrd="0" destOrd="0" presId="urn:microsoft.com/office/officeart/2018/2/layout/IconLabelList"/>
    <dgm:cxn modelId="{EE2F8CF4-0347-49C7-B709-FF2BC7589025}" srcId="{E0DA3A2D-D687-4872-9AC3-A0B11B01F625}" destId="{F45FD69D-D63F-4A91-928B-4206D8985902}" srcOrd="1" destOrd="0" parTransId="{538080CC-64C7-4233-A0E0-80859F00C78C}" sibTransId="{E3F5D5F9-0317-40BB-8D68-87D1DAAA77FC}"/>
    <dgm:cxn modelId="{9B75754A-0C78-4D3C-A5DA-D21C7DB8C47C}" type="presParOf" srcId="{4FAC7CC7-70B0-44DB-A6C3-60FC67FA1F90}" destId="{E4FB514E-B577-4DE2-A9FB-CCC0CFD4B066}" srcOrd="0" destOrd="0" presId="urn:microsoft.com/office/officeart/2018/2/layout/IconLabelList"/>
    <dgm:cxn modelId="{532B99F4-72DB-4ACD-B437-B6E83D8CCED4}" type="presParOf" srcId="{E4FB514E-B577-4DE2-A9FB-CCC0CFD4B066}" destId="{A29C8ABF-BDA3-48DC-9CD0-15DF6FBC61E1}" srcOrd="0" destOrd="0" presId="urn:microsoft.com/office/officeart/2018/2/layout/IconLabelList"/>
    <dgm:cxn modelId="{4737162C-E62D-4E60-A13C-EFEC6B5B2D4E}" type="presParOf" srcId="{E4FB514E-B577-4DE2-A9FB-CCC0CFD4B066}" destId="{AF2A262F-3551-4113-968F-6ACCA187F700}" srcOrd="1" destOrd="0" presId="urn:microsoft.com/office/officeart/2018/2/layout/IconLabelList"/>
    <dgm:cxn modelId="{EA67E658-4D5B-46BD-BB70-38C5FE4CF65B}" type="presParOf" srcId="{E4FB514E-B577-4DE2-A9FB-CCC0CFD4B066}" destId="{7050F0FD-759A-45E9-AD2A-31421677499C}" srcOrd="2" destOrd="0" presId="urn:microsoft.com/office/officeart/2018/2/layout/IconLabelList"/>
    <dgm:cxn modelId="{7C7838BD-5D34-4A53-B916-021A21D734D9}" type="presParOf" srcId="{4FAC7CC7-70B0-44DB-A6C3-60FC67FA1F90}" destId="{FFD35BC2-00CC-413B-B990-A1051F544A0C}" srcOrd="1" destOrd="0" presId="urn:microsoft.com/office/officeart/2018/2/layout/IconLabelList"/>
    <dgm:cxn modelId="{01E473F7-6428-47F8-889C-C4371915EF16}" type="presParOf" srcId="{4FAC7CC7-70B0-44DB-A6C3-60FC67FA1F90}" destId="{89A24CF4-0365-466C-B45A-D878DAA48318}" srcOrd="2" destOrd="0" presId="urn:microsoft.com/office/officeart/2018/2/layout/IconLabelList"/>
    <dgm:cxn modelId="{D9BB0E79-F385-4375-AC82-C52F8F45FBA6}" type="presParOf" srcId="{89A24CF4-0365-466C-B45A-D878DAA48318}" destId="{C4C1E38C-CBD6-4375-8CD0-89B9E9CD0ECA}" srcOrd="0" destOrd="0" presId="urn:microsoft.com/office/officeart/2018/2/layout/IconLabelList"/>
    <dgm:cxn modelId="{B4D87E35-7CCF-4263-8009-D67730463895}" type="presParOf" srcId="{89A24CF4-0365-466C-B45A-D878DAA48318}" destId="{8E666546-D8E9-4AE0-8F78-BCE7269CDC39}" srcOrd="1" destOrd="0" presId="urn:microsoft.com/office/officeart/2018/2/layout/IconLabelList"/>
    <dgm:cxn modelId="{82BAA06C-8BF1-4DEA-852D-F5DD36F5EA13}" type="presParOf" srcId="{89A24CF4-0365-466C-B45A-D878DAA48318}" destId="{C958A468-51C8-44EB-A196-489AE0B9CC7C}" srcOrd="2" destOrd="0" presId="urn:microsoft.com/office/officeart/2018/2/layout/IconLabelList"/>
    <dgm:cxn modelId="{F0D36D04-39E8-4409-8FD7-3CE9A07524AB}" type="presParOf" srcId="{4FAC7CC7-70B0-44DB-A6C3-60FC67FA1F90}" destId="{99AB6FEB-AE9A-479C-ACA9-9C909EB62204}" srcOrd="3" destOrd="0" presId="urn:microsoft.com/office/officeart/2018/2/layout/IconLabelList"/>
    <dgm:cxn modelId="{72ED88C9-2EBE-4A6C-BA4A-C111D524CF46}" type="presParOf" srcId="{4FAC7CC7-70B0-44DB-A6C3-60FC67FA1F90}" destId="{ED65D079-42DA-490C-8B7B-83B373D8ED1C}" srcOrd="4" destOrd="0" presId="urn:microsoft.com/office/officeart/2018/2/layout/IconLabelList"/>
    <dgm:cxn modelId="{6ACC9C41-A025-4076-BAEB-B308478C43FF}" type="presParOf" srcId="{ED65D079-42DA-490C-8B7B-83B373D8ED1C}" destId="{A63AF551-2CF4-4247-A443-08B178C32FE7}" srcOrd="0" destOrd="0" presId="urn:microsoft.com/office/officeart/2018/2/layout/IconLabelList"/>
    <dgm:cxn modelId="{71D12C51-D479-4353-966B-385B97C52051}" type="presParOf" srcId="{ED65D079-42DA-490C-8B7B-83B373D8ED1C}" destId="{1D5C81F7-2E24-48C2-83CE-F89A66E78804}" srcOrd="1" destOrd="0" presId="urn:microsoft.com/office/officeart/2018/2/layout/IconLabelList"/>
    <dgm:cxn modelId="{3459CD65-827F-4C9A-9AF6-EBD797C80BEA}" type="presParOf" srcId="{ED65D079-42DA-490C-8B7B-83B373D8ED1C}" destId="{99283455-2F42-46F0-853E-599A152A1088}" srcOrd="2" destOrd="0" presId="urn:microsoft.com/office/officeart/2018/2/layout/IconLabel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B5CEA2-EA66-4EAE-850E-53503C42D6FA}" type="doc">
      <dgm:prSet loTypeId="urn:microsoft.com/office/officeart/2005/8/layout/vList5" loCatId="list" qsTypeId="urn:microsoft.com/office/officeart/2005/8/quickstyle/simple4" qsCatId="simple" csTypeId="urn:microsoft.com/office/officeart/2005/8/colors/accent2_4" csCatId="accent2"/>
      <dgm:spPr/>
      <dgm:t>
        <a:bodyPr/>
        <a:lstStyle/>
        <a:p>
          <a:endParaRPr lang="en-US"/>
        </a:p>
      </dgm:t>
    </dgm:pt>
    <dgm:pt modelId="{381001DB-5D96-4BE5-B0AF-725468E7BBF0}">
      <dgm:prSet/>
      <dgm:spPr/>
      <dgm:t>
        <a:bodyPr/>
        <a:lstStyle/>
        <a:p>
          <a:r>
            <a:rPr lang="fr-FR"/>
            <a:t>Création de comptes utilisateurs</a:t>
          </a:r>
          <a:endParaRPr lang="en-US"/>
        </a:p>
      </dgm:t>
    </dgm:pt>
    <dgm:pt modelId="{2F8425D0-FFBE-4CB1-B4F9-87F04278A7D3}" type="parTrans" cxnId="{B9F8EE96-1879-41B1-B7BE-F3A7F03BAE3A}">
      <dgm:prSet/>
      <dgm:spPr/>
      <dgm:t>
        <a:bodyPr/>
        <a:lstStyle/>
        <a:p>
          <a:endParaRPr lang="en-US"/>
        </a:p>
      </dgm:t>
    </dgm:pt>
    <dgm:pt modelId="{20A2F281-90D1-4C73-9A8A-3A27E9787206}" type="sibTrans" cxnId="{B9F8EE96-1879-41B1-B7BE-F3A7F03BAE3A}">
      <dgm:prSet/>
      <dgm:spPr/>
      <dgm:t>
        <a:bodyPr/>
        <a:lstStyle/>
        <a:p>
          <a:endParaRPr lang="en-US"/>
        </a:p>
      </dgm:t>
    </dgm:pt>
    <dgm:pt modelId="{1FE88721-207C-44C9-B9E3-4B4B1B63E49F}">
      <dgm:prSet/>
      <dgm:spPr/>
      <dgm:t>
        <a:bodyPr/>
        <a:lstStyle/>
        <a:p>
          <a:r>
            <a:rPr lang="fr-FR"/>
            <a:t>Aux simples utilisateurs, aux artistes, jusqu’au marque</a:t>
          </a:r>
          <a:endParaRPr lang="en-US"/>
        </a:p>
      </dgm:t>
    </dgm:pt>
    <dgm:pt modelId="{0CE06445-1841-41E3-8EFD-3BB503592F64}" type="parTrans" cxnId="{0DC3E94B-29AD-465E-8C4D-7838501643B7}">
      <dgm:prSet/>
      <dgm:spPr/>
      <dgm:t>
        <a:bodyPr/>
        <a:lstStyle/>
        <a:p>
          <a:endParaRPr lang="en-US"/>
        </a:p>
      </dgm:t>
    </dgm:pt>
    <dgm:pt modelId="{1200881E-18AE-41E1-84AA-54E0E2784843}" type="sibTrans" cxnId="{0DC3E94B-29AD-465E-8C4D-7838501643B7}">
      <dgm:prSet/>
      <dgm:spPr/>
      <dgm:t>
        <a:bodyPr/>
        <a:lstStyle/>
        <a:p>
          <a:endParaRPr lang="en-US"/>
        </a:p>
      </dgm:t>
    </dgm:pt>
    <dgm:pt modelId="{2ED15D69-2D21-47F2-904B-18AF67F14291}">
      <dgm:prSet/>
      <dgm:spPr/>
      <dgm:t>
        <a:bodyPr/>
        <a:lstStyle/>
        <a:p>
          <a:r>
            <a:rPr lang="fr-FR"/>
            <a:t>Filtre</a:t>
          </a:r>
          <a:endParaRPr lang="en-US"/>
        </a:p>
      </dgm:t>
    </dgm:pt>
    <dgm:pt modelId="{BBABE665-3018-4BB3-ADF7-E370EDAA3404}" type="parTrans" cxnId="{5947D3E9-8451-4C92-852A-AAD2B81B5D93}">
      <dgm:prSet/>
      <dgm:spPr/>
      <dgm:t>
        <a:bodyPr/>
        <a:lstStyle/>
        <a:p>
          <a:endParaRPr lang="en-US"/>
        </a:p>
      </dgm:t>
    </dgm:pt>
    <dgm:pt modelId="{B3343E86-BA9F-41D7-B22C-9C75BA5BA006}" type="sibTrans" cxnId="{5947D3E9-8451-4C92-852A-AAD2B81B5D93}">
      <dgm:prSet/>
      <dgm:spPr/>
      <dgm:t>
        <a:bodyPr/>
        <a:lstStyle/>
        <a:p>
          <a:endParaRPr lang="en-US"/>
        </a:p>
      </dgm:t>
    </dgm:pt>
    <dgm:pt modelId="{8574C55D-0A90-42B9-8A2F-041B01DC5FE4}">
      <dgm:prSet/>
      <dgm:spPr/>
      <dgm:t>
        <a:bodyPr/>
        <a:lstStyle/>
        <a:p>
          <a:r>
            <a:rPr lang="fr-FR"/>
            <a:t>Actualités, genre, populaire</a:t>
          </a:r>
          <a:endParaRPr lang="en-US"/>
        </a:p>
      </dgm:t>
    </dgm:pt>
    <dgm:pt modelId="{C54E8C6A-D29D-475F-BBE8-69E27D671D93}" type="parTrans" cxnId="{02F11AB5-91CB-4DB5-B41A-FC49770E9E84}">
      <dgm:prSet/>
      <dgm:spPr/>
      <dgm:t>
        <a:bodyPr/>
        <a:lstStyle/>
        <a:p>
          <a:endParaRPr lang="en-US"/>
        </a:p>
      </dgm:t>
    </dgm:pt>
    <dgm:pt modelId="{E0A8C1FC-802C-461D-B407-FED61FA2C9AC}" type="sibTrans" cxnId="{02F11AB5-91CB-4DB5-B41A-FC49770E9E84}">
      <dgm:prSet/>
      <dgm:spPr/>
      <dgm:t>
        <a:bodyPr/>
        <a:lstStyle/>
        <a:p>
          <a:endParaRPr lang="en-US"/>
        </a:p>
      </dgm:t>
    </dgm:pt>
    <dgm:pt modelId="{7E03A0DD-28AA-440B-8540-458EBB847EC5}">
      <dgm:prSet/>
      <dgm:spPr/>
      <dgm:t>
        <a:bodyPr/>
        <a:lstStyle/>
        <a:p>
          <a:r>
            <a:rPr lang="fr-FR"/>
            <a:t>Possibilité de création de forums communautaire</a:t>
          </a:r>
          <a:endParaRPr lang="en-US"/>
        </a:p>
      </dgm:t>
    </dgm:pt>
    <dgm:pt modelId="{6DE72642-6321-4784-831E-C2A25FA0D420}" type="parTrans" cxnId="{0EDFAF7A-7412-4401-BDE3-C32094AE3B5E}">
      <dgm:prSet/>
      <dgm:spPr/>
      <dgm:t>
        <a:bodyPr/>
        <a:lstStyle/>
        <a:p>
          <a:endParaRPr lang="en-US"/>
        </a:p>
      </dgm:t>
    </dgm:pt>
    <dgm:pt modelId="{EA65DEE7-BFA9-4B01-A266-87DC02810B5B}" type="sibTrans" cxnId="{0EDFAF7A-7412-4401-BDE3-C32094AE3B5E}">
      <dgm:prSet/>
      <dgm:spPr/>
      <dgm:t>
        <a:bodyPr/>
        <a:lstStyle/>
        <a:p>
          <a:endParaRPr lang="en-US"/>
        </a:p>
      </dgm:t>
    </dgm:pt>
    <dgm:pt modelId="{740F4765-2F66-417F-AA4A-98A3E28BC61A}">
      <dgm:prSet/>
      <dgm:spPr/>
      <dgm:t>
        <a:bodyPr/>
        <a:lstStyle/>
        <a:p>
          <a:r>
            <a:rPr lang="fr-FR"/>
            <a:t>Metal, Death Metal, Power Metal, Speed Metal...</a:t>
          </a:r>
          <a:endParaRPr lang="en-US"/>
        </a:p>
      </dgm:t>
    </dgm:pt>
    <dgm:pt modelId="{479ADDAD-61E5-4A92-A9A5-6ACE1DE3824F}" type="parTrans" cxnId="{17350A82-4EB5-4C1F-B76C-C9679DAC4F07}">
      <dgm:prSet/>
      <dgm:spPr/>
      <dgm:t>
        <a:bodyPr/>
        <a:lstStyle/>
        <a:p>
          <a:endParaRPr lang="en-US"/>
        </a:p>
      </dgm:t>
    </dgm:pt>
    <dgm:pt modelId="{49A6559C-E5B5-4947-B5B2-795746362A9F}" type="sibTrans" cxnId="{17350A82-4EB5-4C1F-B76C-C9679DAC4F07}">
      <dgm:prSet/>
      <dgm:spPr/>
      <dgm:t>
        <a:bodyPr/>
        <a:lstStyle/>
        <a:p>
          <a:endParaRPr lang="en-US"/>
        </a:p>
      </dgm:t>
    </dgm:pt>
    <dgm:pt modelId="{B76A9676-6724-49DD-8497-A34D32B31789}">
      <dgm:prSet/>
      <dgm:spPr/>
      <dgm:t>
        <a:bodyPr/>
        <a:lstStyle/>
        <a:p>
          <a:r>
            <a:rPr lang="fr-FR"/>
            <a:t>Ajout d’une fonction d’écoute de musique en HD, sur abonnement payant</a:t>
          </a:r>
          <a:endParaRPr lang="en-US"/>
        </a:p>
      </dgm:t>
    </dgm:pt>
    <dgm:pt modelId="{368F4AA7-BC16-4805-8583-34A9C41FB488}" type="parTrans" cxnId="{131B38F1-F079-4AE5-8EB4-0DD0C12A5D51}">
      <dgm:prSet/>
      <dgm:spPr/>
      <dgm:t>
        <a:bodyPr/>
        <a:lstStyle/>
        <a:p>
          <a:endParaRPr lang="en-US"/>
        </a:p>
      </dgm:t>
    </dgm:pt>
    <dgm:pt modelId="{F56BEC0D-5135-4145-97F6-16301750AEBC}" type="sibTrans" cxnId="{131B38F1-F079-4AE5-8EB4-0DD0C12A5D51}">
      <dgm:prSet/>
      <dgm:spPr/>
      <dgm:t>
        <a:bodyPr/>
        <a:lstStyle/>
        <a:p>
          <a:endParaRPr lang="en-US"/>
        </a:p>
      </dgm:t>
    </dgm:pt>
    <dgm:pt modelId="{DA5F119D-68A2-4D43-B445-F4CC3CD71D59}">
      <dgm:prSet/>
      <dgm:spPr/>
      <dgm:t>
        <a:bodyPr/>
        <a:lstStyle/>
        <a:p>
          <a:r>
            <a:rPr lang="fr-FR"/>
            <a:t>Application mobile, site web</a:t>
          </a:r>
          <a:endParaRPr lang="en-US"/>
        </a:p>
      </dgm:t>
    </dgm:pt>
    <dgm:pt modelId="{4790209F-6798-4F80-A1D2-2EEDC4873CDD}" type="parTrans" cxnId="{1AAE800F-509E-413D-8B75-E32162347822}">
      <dgm:prSet/>
      <dgm:spPr/>
      <dgm:t>
        <a:bodyPr/>
        <a:lstStyle/>
        <a:p>
          <a:endParaRPr lang="en-US"/>
        </a:p>
      </dgm:t>
    </dgm:pt>
    <dgm:pt modelId="{0BFC55FB-412C-42E0-989E-1709963AF920}" type="sibTrans" cxnId="{1AAE800F-509E-413D-8B75-E32162347822}">
      <dgm:prSet/>
      <dgm:spPr/>
      <dgm:t>
        <a:bodyPr/>
        <a:lstStyle/>
        <a:p>
          <a:endParaRPr lang="en-US"/>
        </a:p>
      </dgm:t>
    </dgm:pt>
    <dgm:pt modelId="{0EB15B87-E65B-4E17-8615-FF8911D19197}" type="pres">
      <dgm:prSet presAssocID="{03B5CEA2-EA66-4EAE-850E-53503C42D6FA}" presName="Name0" presStyleCnt="0">
        <dgm:presLayoutVars>
          <dgm:dir/>
          <dgm:animLvl val="lvl"/>
          <dgm:resizeHandles val="exact"/>
        </dgm:presLayoutVars>
      </dgm:prSet>
      <dgm:spPr/>
    </dgm:pt>
    <dgm:pt modelId="{F1584D4A-C800-4D5B-8D33-B86831778640}" type="pres">
      <dgm:prSet presAssocID="{381001DB-5D96-4BE5-B0AF-725468E7BBF0}" presName="linNode" presStyleCnt="0"/>
      <dgm:spPr/>
    </dgm:pt>
    <dgm:pt modelId="{705EF985-7481-48BC-92DD-F4BB295D06BA}" type="pres">
      <dgm:prSet presAssocID="{381001DB-5D96-4BE5-B0AF-725468E7BBF0}" presName="parentText" presStyleLbl="node1" presStyleIdx="0" presStyleCnt="4">
        <dgm:presLayoutVars>
          <dgm:chMax val="1"/>
          <dgm:bulletEnabled val="1"/>
        </dgm:presLayoutVars>
      </dgm:prSet>
      <dgm:spPr/>
    </dgm:pt>
    <dgm:pt modelId="{1F81DE11-E0BD-47D9-AFCE-871567C25537}" type="pres">
      <dgm:prSet presAssocID="{381001DB-5D96-4BE5-B0AF-725468E7BBF0}" presName="descendantText" presStyleLbl="alignAccFollowNode1" presStyleIdx="0" presStyleCnt="4">
        <dgm:presLayoutVars>
          <dgm:bulletEnabled val="1"/>
        </dgm:presLayoutVars>
      </dgm:prSet>
      <dgm:spPr/>
    </dgm:pt>
    <dgm:pt modelId="{43371502-DD31-4E43-B660-C9E6A70609C5}" type="pres">
      <dgm:prSet presAssocID="{20A2F281-90D1-4C73-9A8A-3A27E9787206}" presName="sp" presStyleCnt="0"/>
      <dgm:spPr/>
    </dgm:pt>
    <dgm:pt modelId="{EC2B72EB-E85C-4B19-927E-517781B35C2B}" type="pres">
      <dgm:prSet presAssocID="{2ED15D69-2D21-47F2-904B-18AF67F14291}" presName="linNode" presStyleCnt="0"/>
      <dgm:spPr/>
    </dgm:pt>
    <dgm:pt modelId="{336782D0-797C-451F-91FF-08D501B61D27}" type="pres">
      <dgm:prSet presAssocID="{2ED15D69-2D21-47F2-904B-18AF67F14291}" presName="parentText" presStyleLbl="node1" presStyleIdx="1" presStyleCnt="4">
        <dgm:presLayoutVars>
          <dgm:chMax val="1"/>
          <dgm:bulletEnabled val="1"/>
        </dgm:presLayoutVars>
      </dgm:prSet>
      <dgm:spPr/>
    </dgm:pt>
    <dgm:pt modelId="{4C2C1149-FECF-48A5-AD82-466D52A95394}" type="pres">
      <dgm:prSet presAssocID="{2ED15D69-2D21-47F2-904B-18AF67F14291}" presName="descendantText" presStyleLbl="alignAccFollowNode1" presStyleIdx="1" presStyleCnt="4">
        <dgm:presLayoutVars>
          <dgm:bulletEnabled val="1"/>
        </dgm:presLayoutVars>
      </dgm:prSet>
      <dgm:spPr/>
    </dgm:pt>
    <dgm:pt modelId="{68CC5677-6E50-4F88-8157-7C213218031E}" type="pres">
      <dgm:prSet presAssocID="{B3343E86-BA9F-41D7-B22C-9C75BA5BA006}" presName="sp" presStyleCnt="0"/>
      <dgm:spPr/>
    </dgm:pt>
    <dgm:pt modelId="{7D616CE4-4182-4307-8FDC-B91AF4C76D18}" type="pres">
      <dgm:prSet presAssocID="{7E03A0DD-28AA-440B-8540-458EBB847EC5}" presName="linNode" presStyleCnt="0"/>
      <dgm:spPr/>
    </dgm:pt>
    <dgm:pt modelId="{A58D96CE-BA5C-4963-93EB-88E8A2BAACA8}" type="pres">
      <dgm:prSet presAssocID="{7E03A0DD-28AA-440B-8540-458EBB847EC5}" presName="parentText" presStyleLbl="node1" presStyleIdx="2" presStyleCnt="4">
        <dgm:presLayoutVars>
          <dgm:chMax val="1"/>
          <dgm:bulletEnabled val="1"/>
        </dgm:presLayoutVars>
      </dgm:prSet>
      <dgm:spPr/>
    </dgm:pt>
    <dgm:pt modelId="{4698EF56-A8B0-4216-9D01-979020C5ED0E}" type="pres">
      <dgm:prSet presAssocID="{7E03A0DD-28AA-440B-8540-458EBB847EC5}" presName="descendantText" presStyleLbl="alignAccFollowNode1" presStyleIdx="2" presStyleCnt="4">
        <dgm:presLayoutVars>
          <dgm:bulletEnabled val="1"/>
        </dgm:presLayoutVars>
      </dgm:prSet>
      <dgm:spPr/>
    </dgm:pt>
    <dgm:pt modelId="{95302EA6-0C73-45EB-B001-E7CAC9ECE4F6}" type="pres">
      <dgm:prSet presAssocID="{EA65DEE7-BFA9-4B01-A266-87DC02810B5B}" presName="sp" presStyleCnt="0"/>
      <dgm:spPr/>
    </dgm:pt>
    <dgm:pt modelId="{FE0AAA28-BB97-41E2-BE97-DCC98A79C62B}" type="pres">
      <dgm:prSet presAssocID="{B76A9676-6724-49DD-8497-A34D32B31789}" presName="linNode" presStyleCnt="0"/>
      <dgm:spPr/>
    </dgm:pt>
    <dgm:pt modelId="{30C0ABC7-8A09-46F9-BA42-C874694DA3BB}" type="pres">
      <dgm:prSet presAssocID="{B76A9676-6724-49DD-8497-A34D32B31789}" presName="parentText" presStyleLbl="node1" presStyleIdx="3" presStyleCnt="4">
        <dgm:presLayoutVars>
          <dgm:chMax val="1"/>
          <dgm:bulletEnabled val="1"/>
        </dgm:presLayoutVars>
      </dgm:prSet>
      <dgm:spPr/>
    </dgm:pt>
    <dgm:pt modelId="{2B032378-E2C1-4CE4-B337-89A4885EC8D1}" type="pres">
      <dgm:prSet presAssocID="{B76A9676-6724-49DD-8497-A34D32B31789}" presName="descendantText" presStyleLbl="alignAccFollowNode1" presStyleIdx="3" presStyleCnt="4">
        <dgm:presLayoutVars>
          <dgm:bulletEnabled val="1"/>
        </dgm:presLayoutVars>
      </dgm:prSet>
      <dgm:spPr/>
    </dgm:pt>
  </dgm:ptLst>
  <dgm:cxnLst>
    <dgm:cxn modelId="{697AB60A-4059-444C-89F5-52674147A781}" type="presOf" srcId="{DA5F119D-68A2-4D43-B445-F4CC3CD71D59}" destId="{2B032378-E2C1-4CE4-B337-89A4885EC8D1}" srcOrd="0" destOrd="0" presId="urn:microsoft.com/office/officeart/2005/8/layout/vList5"/>
    <dgm:cxn modelId="{1AAE800F-509E-413D-8B75-E32162347822}" srcId="{B76A9676-6724-49DD-8497-A34D32B31789}" destId="{DA5F119D-68A2-4D43-B445-F4CC3CD71D59}" srcOrd="0" destOrd="0" parTransId="{4790209F-6798-4F80-A1D2-2EEDC4873CDD}" sibTransId="{0BFC55FB-412C-42E0-989E-1709963AF920}"/>
    <dgm:cxn modelId="{37882117-D016-47C9-89E8-16AAC5D8D106}" type="presOf" srcId="{381001DB-5D96-4BE5-B0AF-725468E7BBF0}" destId="{705EF985-7481-48BC-92DD-F4BB295D06BA}" srcOrd="0" destOrd="0" presId="urn:microsoft.com/office/officeart/2005/8/layout/vList5"/>
    <dgm:cxn modelId="{2DB86E32-2BA7-41A7-A4E3-0008DA15B9F8}" type="presOf" srcId="{2ED15D69-2D21-47F2-904B-18AF67F14291}" destId="{336782D0-797C-451F-91FF-08D501B61D27}" srcOrd="0" destOrd="0" presId="urn:microsoft.com/office/officeart/2005/8/layout/vList5"/>
    <dgm:cxn modelId="{B135A946-F26B-4CEC-93F5-8E7B39836D58}" type="presOf" srcId="{03B5CEA2-EA66-4EAE-850E-53503C42D6FA}" destId="{0EB15B87-E65B-4E17-8615-FF8911D19197}" srcOrd="0" destOrd="0" presId="urn:microsoft.com/office/officeart/2005/8/layout/vList5"/>
    <dgm:cxn modelId="{0DC3E94B-29AD-465E-8C4D-7838501643B7}" srcId="{381001DB-5D96-4BE5-B0AF-725468E7BBF0}" destId="{1FE88721-207C-44C9-B9E3-4B4B1B63E49F}" srcOrd="0" destOrd="0" parTransId="{0CE06445-1841-41E3-8EFD-3BB503592F64}" sibTransId="{1200881E-18AE-41E1-84AA-54E0E2784843}"/>
    <dgm:cxn modelId="{0EDFAF7A-7412-4401-BDE3-C32094AE3B5E}" srcId="{03B5CEA2-EA66-4EAE-850E-53503C42D6FA}" destId="{7E03A0DD-28AA-440B-8540-458EBB847EC5}" srcOrd="2" destOrd="0" parTransId="{6DE72642-6321-4784-831E-C2A25FA0D420}" sibTransId="{EA65DEE7-BFA9-4B01-A266-87DC02810B5B}"/>
    <dgm:cxn modelId="{17350A82-4EB5-4C1F-B76C-C9679DAC4F07}" srcId="{7E03A0DD-28AA-440B-8540-458EBB847EC5}" destId="{740F4765-2F66-417F-AA4A-98A3E28BC61A}" srcOrd="0" destOrd="0" parTransId="{479ADDAD-61E5-4A92-A9A5-6ACE1DE3824F}" sibTransId="{49A6559C-E5B5-4947-B5B2-795746362A9F}"/>
    <dgm:cxn modelId="{3F10D382-FAEB-46D2-AAF8-7CDF8FF19F51}" type="presOf" srcId="{B76A9676-6724-49DD-8497-A34D32B31789}" destId="{30C0ABC7-8A09-46F9-BA42-C874694DA3BB}" srcOrd="0" destOrd="0" presId="urn:microsoft.com/office/officeart/2005/8/layout/vList5"/>
    <dgm:cxn modelId="{6BAC3285-A16E-4BD6-B15F-9852A9A014F5}" type="presOf" srcId="{1FE88721-207C-44C9-B9E3-4B4B1B63E49F}" destId="{1F81DE11-E0BD-47D9-AFCE-871567C25537}" srcOrd="0" destOrd="0" presId="urn:microsoft.com/office/officeart/2005/8/layout/vList5"/>
    <dgm:cxn modelId="{B9F8EE96-1879-41B1-B7BE-F3A7F03BAE3A}" srcId="{03B5CEA2-EA66-4EAE-850E-53503C42D6FA}" destId="{381001DB-5D96-4BE5-B0AF-725468E7BBF0}" srcOrd="0" destOrd="0" parTransId="{2F8425D0-FFBE-4CB1-B4F9-87F04278A7D3}" sibTransId="{20A2F281-90D1-4C73-9A8A-3A27E9787206}"/>
    <dgm:cxn modelId="{F55A20A3-7FB8-4F3F-98E3-EE0CB5F45997}" type="presOf" srcId="{7E03A0DD-28AA-440B-8540-458EBB847EC5}" destId="{A58D96CE-BA5C-4963-93EB-88E8A2BAACA8}" srcOrd="0" destOrd="0" presId="urn:microsoft.com/office/officeart/2005/8/layout/vList5"/>
    <dgm:cxn modelId="{02F11AB5-91CB-4DB5-B41A-FC49770E9E84}" srcId="{2ED15D69-2D21-47F2-904B-18AF67F14291}" destId="{8574C55D-0A90-42B9-8A2F-041B01DC5FE4}" srcOrd="0" destOrd="0" parTransId="{C54E8C6A-D29D-475F-BBE8-69E27D671D93}" sibTransId="{E0A8C1FC-802C-461D-B407-FED61FA2C9AC}"/>
    <dgm:cxn modelId="{626942C7-5B9D-4E2A-857D-83F3865F669D}" type="presOf" srcId="{740F4765-2F66-417F-AA4A-98A3E28BC61A}" destId="{4698EF56-A8B0-4216-9D01-979020C5ED0E}" srcOrd="0" destOrd="0" presId="urn:microsoft.com/office/officeart/2005/8/layout/vList5"/>
    <dgm:cxn modelId="{5947D3E9-8451-4C92-852A-AAD2B81B5D93}" srcId="{03B5CEA2-EA66-4EAE-850E-53503C42D6FA}" destId="{2ED15D69-2D21-47F2-904B-18AF67F14291}" srcOrd="1" destOrd="0" parTransId="{BBABE665-3018-4BB3-ADF7-E370EDAA3404}" sibTransId="{B3343E86-BA9F-41D7-B22C-9C75BA5BA006}"/>
    <dgm:cxn modelId="{A4BBE3EE-5D29-4E23-9585-3A54C2C9DEEB}" type="presOf" srcId="{8574C55D-0A90-42B9-8A2F-041B01DC5FE4}" destId="{4C2C1149-FECF-48A5-AD82-466D52A95394}" srcOrd="0" destOrd="0" presId="urn:microsoft.com/office/officeart/2005/8/layout/vList5"/>
    <dgm:cxn modelId="{131B38F1-F079-4AE5-8EB4-0DD0C12A5D51}" srcId="{03B5CEA2-EA66-4EAE-850E-53503C42D6FA}" destId="{B76A9676-6724-49DD-8497-A34D32B31789}" srcOrd="3" destOrd="0" parTransId="{368F4AA7-BC16-4805-8583-34A9C41FB488}" sibTransId="{F56BEC0D-5135-4145-97F6-16301750AEBC}"/>
    <dgm:cxn modelId="{32FB8FAA-58A9-4870-8F0C-3BF15F713F70}" type="presParOf" srcId="{0EB15B87-E65B-4E17-8615-FF8911D19197}" destId="{F1584D4A-C800-4D5B-8D33-B86831778640}" srcOrd="0" destOrd="0" presId="urn:microsoft.com/office/officeart/2005/8/layout/vList5"/>
    <dgm:cxn modelId="{BCA2D515-36E3-4861-A9DF-65ECCA7CDABE}" type="presParOf" srcId="{F1584D4A-C800-4D5B-8D33-B86831778640}" destId="{705EF985-7481-48BC-92DD-F4BB295D06BA}" srcOrd="0" destOrd="0" presId="urn:microsoft.com/office/officeart/2005/8/layout/vList5"/>
    <dgm:cxn modelId="{792DAFC7-C464-449D-9E96-47B1C50ECBC5}" type="presParOf" srcId="{F1584D4A-C800-4D5B-8D33-B86831778640}" destId="{1F81DE11-E0BD-47D9-AFCE-871567C25537}" srcOrd="1" destOrd="0" presId="urn:microsoft.com/office/officeart/2005/8/layout/vList5"/>
    <dgm:cxn modelId="{F0204143-7E85-4B61-979B-290D100E31B4}" type="presParOf" srcId="{0EB15B87-E65B-4E17-8615-FF8911D19197}" destId="{43371502-DD31-4E43-B660-C9E6A70609C5}" srcOrd="1" destOrd="0" presId="urn:microsoft.com/office/officeart/2005/8/layout/vList5"/>
    <dgm:cxn modelId="{42AA1DA1-E087-460D-91A4-634F5F4AA0A4}" type="presParOf" srcId="{0EB15B87-E65B-4E17-8615-FF8911D19197}" destId="{EC2B72EB-E85C-4B19-927E-517781B35C2B}" srcOrd="2" destOrd="0" presId="urn:microsoft.com/office/officeart/2005/8/layout/vList5"/>
    <dgm:cxn modelId="{F41122FF-97EB-4CB3-88B1-62CD05F8CD62}" type="presParOf" srcId="{EC2B72EB-E85C-4B19-927E-517781B35C2B}" destId="{336782D0-797C-451F-91FF-08D501B61D27}" srcOrd="0" destOrd="0" presId="urn:microsoft.com/office/officeart/2005/8/layout/vList5"/>
    <dgm:cxn modelId="{EB945D3D-19EA-4BCE-BDF5-E1AE1D01740F}" type="presParOf" srcId="{EC2B72EB-E85C-4B19-927E-517781B35C2B}" destId="{4C2C1149-FECF-48A5-AD82-466D52A95394}" srcOrd="1" destOrd="0" presId="urn:microsoft.com/office/officeart/2005/8/layout/vList5"/>
    <dgm:cxn modelId="{498B38CA-EA4F-4A7B-A227-D383C20E26DF}" type="presParOf" srcId="{0EB15B87-E65B-4E17-8615-FF8911D19197}" destId="{68CC5677-6E50-4F88-8157-7C213218031E}" srcOrd="3" destOrd="0" presId="urn:microsoft.com/office/officeart/2005/8/layout/vList5"/>
    <dgm:cxn modelId="{AAA354BA-AE16-468C-842B-3F8854C1D345}" type="presParOf" srcId="{0EB15B87-E65B-4E17-8615-FF8911D19197}" destId="{7D616CE4-4182-4307-8FDC-B91AF4C76D18}" srcOrd="4" destOrd="0" presId="urn:microsoft.com/office/officeart/2005/8/layout/vList5"/>
    <dgm:cxn modelId="{2A9FF64C-34C5-42B9-BB77-337FF5EDF61D}" type="presParOf" srcId="{7D616CE4-4182-4307-8FDC-B91AF4C76D18}" destId="{A58D96CE-BA5C-4963-93EB-88E8A2BAACA8}" srcOrd="0" destOrd="0" presId="urn:microsoft.com/office/officeart/2005/8/layout/vList5"/>
    <dgm:cxn modelId="{B8939CFC-AB67-4068-9350-7A36A44C7C89}" type="presParOf" srcId="{7D616CE4-4182-4307-8FDC-B91AF4C76D18}" destId="{4698EF56-A8B0-4216-9D01-979020C5ED0E}" srcOrd="1" destOrd="0" presId="urn:microsoft.com/office/officeart/2005/8/layout/vList5"/>
    <dgm:cxn modelId="{07D937A1-1345-46BF-AF9F-27CA75CAF625}" type="presParOf" srcId="{0EB15B87-E65B-4E17-8615-FF8911D19197}" destId="{95302EA6-0C73-45EB-B001-E7CAC9ECE4F6}" srcOrd="5" destOrd="0" presId="urn:microsoft.com/office/officeart/2005/8/layout/vList5"/>
    <dgm:cxn modelId="{52D95983-E4A7-452C-8DC3-5FB1BDA28498}" type="presParOf" srcId="{0EB15B87-E65B-4E17-8615-FF8911D19197}" destId="{FE0AAA28-BB97-41E2-BE97-DCC98A79C62B}" srcOrd="6" destOrd="0" presId="urn:microsoft.com/office/officeart/2005/8/layout/vList5"/>
    <dgm:cxn modelId="{03956BB1-0E2C-4FB6-8D23-FE475A198852}" type="presParOf" srcId="{FE0AAA28-BB97-41E2-BE97-DCC98A79C62B}" destId="{30C0ABC7-8A09-46F9-BA42-C874694DA3BB}" srcOrd="0" destOrd="0" presId="urn:microsoft.com/office/officeart/2005/8/layout/vList5"/>
    <dgm:cxn modelId="{69395ECB-7DA6-48D2-B5E0-7265AFAF52FD}" type="presParOf" srcId="{FE0AAA28-BB97-41E2-BE97-DCC98A79C62B}" destId="{2B032378-E2C1-4CE4-B337-89A4885EC8D1}"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9BFF-6F9A-4DB5-9527-4F332FB4E7D8}">
      <dsp:nvSpPr>
        <dsp:cNvPr id="0" name=""/>
        <dsp:cNvSpPr/>
      </dsp:nvSpPr>
      <dsp:spPr>
        <a:xfrm>
          <a:off x="0" y="531"/>
          <a:ext cx="10515600" cy="1242935"/>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305E38-7DAA-4814-A0A9-39F6CB6D4195}">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92B1B-2800-4EE6-8817-E55CDE653756}">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Interagir avec les posts :</a:t>
          </a:r>
          <a:endParaRPr lang="en-US" sz="2500" kern="1200"/>
        </a:p>
      </dsp:txBody>
      <dsp:txXfrm>
        <a:off x="1435590" y="531"/>
        <a:ext cx="4732020" cy="1242935"/>
      </dsp:txXfrm>
    </dsp:sp>
    <dsp:sp modelId="{BE74CF13-4D8F-4D5A-A0E9-94198C103591}">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fr-FR" sz="1800" kern="1200"/>
            <a:t>En les commentant et en les likant</a:t>
          </a:r>
          <a:endParaRPr lang="en-US" sz="1800" kern="1200"/>
        </a:p>
      </dsp:txBody>
      <dsp:txXfrm>
        <a:off x="6167610" y="531"/>
        <a:ext cx="4347989" cy="1242935"/>
      </dsp:txXfrm>
    </dsp:sp>
    <dsp:sp modelId="{6211D2D6-4B2D-42E7-B3BD-1C3E13F8A8AA}">
      <dsp:nvSpPr>
        <dsp:cNvPr id="0" name=""/>
        <dsp:cNvSpPr/>
      </dsp:nvSpPr>
      <dsp:spPr>
        <a:xfrm>
          <a:off x="0" y="1554201"/>
          <a:ext cx="10515600" cy="1242935"/>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F15804-CA48-40E1-AEAF-DD0366469BE7}">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0ED3C-185D-4384-A2F1-D9B04DE97E09}">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Envoyer des posts, contenant :</a:t>
          </a:r>
          <a:endParaRPr lang="en-US" sz="2500" kern="1200"/>
        </a:p>
      </dsp:txBody>
      <dsp:txXfrm>
        <a:off x="1435590" y="1554201"/>
        <a:ext cx="4732020" cy="1242935"/>
      </dsp:txXfrm>
    </dsp:sp>
    <dsp:sp modelId="{72319B5A-3C16-4984-97E5-7A1CCAA4FA75}">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fr-FR" sz="1800" kern="1200"/>
            <a:t>Leurs pseudos, et la date d’envoi</a:t>
          </a:r>
          <a:endParaRPr lang="en-US" sz="1800" kern="1200"/>
        </a:p>
      </dsp:txBody>
      <dsp:txXfrm>
        <a:off x="6167610" y="1554201"/>
        <a:ext cx="4347989" cy="1242935"/>
      </dsp:txXfrm>
    </dsp:sp>
    <dsp:sp modelId="{DADFB65F-1256-4659-8275-43F3A0444529}">
      <dsp:nvSpPr>
        <dsp:cNvPr id="0" name=""/>
        <dsp:cNvSpPr/>
      </dsp:nvSpPr>
      <dsp:spPr>
        <a:xfrm>
          <a:off x="0" y="3107870"/>
          <a:ext cx="10515600" cy="1242935"/>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7ABA4-1900-4AF7-BC92-1F75A8F2771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209B6-1AF9-48C9-844D-B84BA208F50D}">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fr-FR" sz="2500" kern="1200"/>
            <a:t>Et pouvant contenir :</a:t>
          </a:r>
          <a:endParaRPr lang="en-US" sz="2500" kern="1200"/>
        </a:p>
      </dsp:txBody>
      <dsp:txXfrm>
        <a:off x="1435590" y="3107870"/>
        <a:ext cx="4732020" cy="1242935"/>
      </dsp:txXfrm>
    </dsp:sp>
    <dsp:sp modelId="{0717D6C3-69FE-4EEF-92C3-3B12036C7687}">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fr-FR" sz="1800" kern="1200"/>
            <a:t>Du texte, images, vidéo, et lien vers leur musique (soundcloud, bandcamp...)</a:t>
          </a:r>
          <a:endParaRPr lang="en-US" sz="1800" kern="1200"/>
        </a:p>
      </dsp:txBody>
      <dsp:txXfrm>
        <a:off x="6167610" y="3107870"/>
        <a:ext cx="434798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17344-B1A4-40F0-A2FB-745AD1DF2A94}">
      <dsp:nvSpPr>
        <dsp:cNvPr id="0" name=""/>
        <dsp:cNvSpPr/>
      </dsp:nvSpPr>
      <dsp:spPr>
        <a:xfrm>
          <a:off x="0" y="1805"/>
          <a:ext cx="10515600" cy="915310"/>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3DD6F-7F06-4AEE-A201-841476F5400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83354-8642-4519-B48B-C8B674D7D4D9}">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RGPD et protection des données des utilisateurs : </a:t>
          </a:r>
          <a:endParaRPr lang="en-US" sz="2000" kern="1200"/>
        </a:p>
      </dsp:txBody>
      <dsp:txXfrm>
        <a:off x="1057183" y="1805"/>
        <a:ext cx="9458416" cy="915310"/>
      </dsp:txXfrm>
    </dsp:sp>
    <dsp:sp modelId="{C99E66B9-5494-4F88-9119-7A16C978E5E5}">
      <dsp:nvSpPr>
        <dsp:cNvPr id="0" name=""/>
        <dsp:cNvSpPr/>
      </dsp:nvSpPr>
      <dsp:spPr>
        <a:xfrm>
          <a:off x="0" y="1145944"/>
          <a:ext cx="10515600" cy="915310"/>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23206-82B5-4461-B88A-C714A87D486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C6ADF-E4CA-4F55-A871-7FE3D4B424BC}">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Chiffrer les données pour assurer l’intégrité des données des utilisateurs =&gt; notamment les mdp dans la db</a:t>
          </a:r>
          <a:endParaRPr lang="en-US" sz="2000" kern="1200"/>
        </a:p>
      </dsp:txBody>
      <dsp:txXfrm>
        <a:off x="1057183" y="1145944"/>
        <a:ext cx="9458416" cy="915310"/>
      </dsp:txXfrm>
    </dsp:sp>
    <dsp:sp modelId="{9C4D2372-516A-4F72-A0B0-C41FB3718106}">
      <dsp:nvSpPr>
        <dsp:cNvPr id="0" name=""/>
        <dsp:cNvSpPr/>
      </dsp:nvSpPr>
      <dsp:spPr>
        <a:xfrm>
          <a:off x="0" y="2290082"/>
          <a:ext cx="10515600" cy="915310"/>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D0A14-7B35-41BE-A6B0-74AD6EC1145C}">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B1AB4-D5EA-4EBB-9080-0218C0898594}">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Tracer les opérations pour pouvoir identifier un accès frauduleux ou une utilisation abusive de données personnelles, ou de déterminer l’origine d’un incident</a:t>
          </a:r>
          <a:endParaRPr lang="en-US" sz="2000" kern="1200"/>
        </a:p>
      </dsp:txBody>
      <dsp:txXfrm>
        <a:off x="1057183" y="2290082"/>
        <a:ext cx="9458416" cy="915310"/>
      </dsp:txXfrm>
    </dsp:sp>
    <dsp:sp modelId="{8D6D48AE-F4DF-4B4D-96FE-7016F9AC4ADE}">
      <dsp:nvSpPr>
        <dsp:cNvPr id="0" name=""/>
        <dsp:cNvSpPr/>
      </dsp:nvSpPr>
      <dsp:spPr>
        <a:xfrm>
          <a:off x="0" y="3434221"/>
          <a:ext cx="10515600" cy="915310"/>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82CE4-7DE9-4E69-BB4E-5041C76EA8E1}">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1E5F43-AE62-47B2-923F-A5E57F960E81}">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89000">
            <a:lnSpc>
              <a:spcPct val="100000"/>
            </a:lnSpc>
            <a:spcBef>
              <a:spcPct val="0"/>
            </a:spcBef>
            <a:spcAft>
              <a:spcPct val="35000"/>
            </a:spcAft>
            <a:buNone/>
          </a:pPr>
          <a:r>
            <a:rPr lang="fr-FR" sz="2000" kern="1200"/>
            <a:t>Sécuriser les serveurs avec des mise à jour régulière, des logs, des sauvegardes, etc...</a:t>
          </a:r>
          <a:endParaRPr lang="en-US" sz="2000" kern="1200"/>
        </a:p>
      </dsp:txBody>
      <dsp:txXfrm>
        <a:off x="1057183" y="3434221"/>
        <a:ext cx="9458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165B1-F365-4B6E-9E3B-1C2C9E443D22}">
      <dsp:nvSpPr>
        <dsp:cNvPr id="0" name=""/>
        <dsp:cNvSpPr/>
      </dsp:nvSpPr>
      <dsp:spPr>
        <a:xfrm>
          <a:off x="0" y="31329"/>
          <a:ext cx="10515600" cy="2089619"/>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FR" sz="3800" kern="1200"/>
            <a:t>Choix "Straight Forward" =&gt; une interface unique, avec un espace pour poster son message.</a:t>
          </a:r>
          <a:endParaRPr lang="en-US" sz="3800" kern="1200"/>
        </a:p>
      </dsp:txBody>
      <dsp:txXfrm>
        <a:off x="102007" y="133336"/>
        <a:ext cx="10311586" cy="1885605"/>
      </dsp:txXfrm>
    </dsp:sp>
    <dsp:sp modelId="{2D51D7D8-DD9A-46E7-B28D-541148B54246}">
      <dsp:nvSpPr>
        <dsp:cNvPr id="0" name=""/>
        <dsp:cNvSpPr/>
      </dsp:nvSpPr>
      <dsp:spPr>
        <a:xfrm>
          <a:off x="0" y="2230389"/>
          <a:ext cx="10515600" cy="2089619"/>
        </a:xfrm>
        <a:prstGeom prst="roundRect">
          <a:avLst/>
        </a:prstGeom>
        <a:gradFill rotWithShape="0">
          <a:gsLst>
            <a:gs pos="0">
              <a:schemeClr val="accent2">
                <a:shade val="50000"/>
                <a:hueOff val="-548849"/>
                <a:satOff val="4372"/>
                <a:lumOff val="46744"/>
                <a:alphaOff val="0"/>
                <a:satMod val="103000"/>
                <a:lumMod val="102000"/>
                <a:tint val="94000"/>
              </a:schemeClr>
            </a:gs>
            <a:gs pos="50000">
              <a:schemeClr val="accent2">
                <a:shade val="50000"/>
                <a:hueOff val="-548849"/>
                <a:satOff val="4372"/>
                <a:lumOff val="46744"/>
                <a:alphaOff val="0"/>
                <a:satMod val="110000"/>
                <a:lumMod val="100000"/>
                <a:shade val="100000"/>
              </a:schemeClr>
            </a:gs>
            <a:gs pos="100000">
              <a:schemeClr val="accent2">
                <a:shade val="50000"/>
                <a:hueOff val="-548849"/>
                <a:satOff val="4372"/>
                <a:lumOff val="4674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FR" sz="3800" kern="1200"/>
            <a:t>Les 10 derniers messages sont affichés sur la page</a:t>
          </a:r>
          <a:endParaRPr lang="en-US" sz="3800" kern="1200"/>
        </a:p>
      </dsp:txBody>
      <dsp:txXfrm>
        <a:off x="102007" y="2332396"/>
        <a:ext cx="10311586" cy="18856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BE4EC-E643-4DCB-A1F0-DA00A0050CFE}">
      <dsp:nvSpPr>
        <dsp:cNvPr id="0" name=""/>
        <dsp:cNvSpPr/>
      </dsp:nvSpPr>
      <dsp:spPr>
        <a:xfrm>
          <a:off x="162368" y="630"/>
          <a:ext cx="2534871" cy="1520922"/>
        </a:xfrm>
        <a:prstGeom prst="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a:t>L'optimisation du référencement (SEO) :</a:t>
          </a:r>
          <a:endParaRPr lang="en-US" sz="1100" kern="1200"/>
        </a:p>
      </dsp:txBody>
      <dsp:txXfrm>
        <a:off x="162368" y="630"/>
        <a:ext cx="2534871" cy="1520922"/>
      </dsp:txXfrm>
    </dsp:sp>
    <dsp:sp modelId="{78D34D64-1FBB-4FB2-9DB3-9995005CB6F0}">
      <dsp:nvSpPr>
        <dsp:cNvPr id="0" name=""/>
        <dsp:cNvSpPr/>
      </dsp:nvSpPr>
      <dsp:spPr>
        <a:xfrm>
          <a:off x="2950726" y="630"/>
          <a:ext cx="2534871" cy="1520922"/>
        </a:xfrm>
        <a:prstGeom prst="rect">
          <a:avLst/>
        </a:prstGeom>
        <a:gradFill rotWithShape="0">
          <a:gsLst>
            <a:gs pos="0">
              <a:schemeClr val="accent2">
                <a:shade val="50000"/>
                <a:hueOff val="-99791"/>
                <a:satOff val="795"/>
                <a:lumOff val="8499"/>
                <a:alphaOff val="0"/>
                <a:satMod val="103000"/>
                <a:lumMod val="102000"/>
                <a:tint val="94000"/>
              </a:schemeClr>
            </a:gs>
            <a:gs pos="50000">
              <a:schemeClr val="accent2">
                <a:shade val="50000"/>
                <a:hueOff val="-99791"/>
                <a:satOff val="795"/>
                <a:lumOff val="8499"/>
                <a:alphaOff val="0"/>
                <a:satMod val="110000"/>
                <a:lumMod val="100000"/>
                <a:shade val="100000"/>
              </a:schemeClr>
            </a:gs>
            <a:gs pos="100000">
              <a:schemeClr val="accent2">
                <a:shade val="50000"/>
                <a:hueOff val="-99791"/>
                <a:satOff val="795"/>
                <a:lumOff val="84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Télécharger et configurer SEOpress ou yeastSEO (plugin) : optimiser les articles et pages pour les moteurs de recherche en fournissant des conseils et des recommandations.</a:t>
          </a:r>
          <a:endParaRPr lang="en-US" sz="1100" kern="1200"/>
        </a:p>
      </dsp:txBody>
      <dsp:txXfrm>
        <a:off x="2950726" y="630"/>
        <a:ext cx="2534871" cy="1520922"/>
      </dsp:txXfrm>
    </dsp:sp>
    <dsp:sp modelId="{4820E310-50AA-4B5A-A0EA-81A8423A6887}">
      <dsp:nvSpPr>
        <dsp:cNvPr id="0" name=""/>
        <dsp:cNvSpPr/>
      </dsp:nvSpPr>
      <dsp:spPr>
        <a:xfrm>
          <a:off x="5739085" y="630"/>
          <a:ext cx="2534871" cy="1520922"/>
        </a:xfrm>
        <a:prstGeom prst="rect">
          <a:avLst/>
        </a:prstGeom>
        <a:gradFill rotWithShape="0">
          <a:gsLst>
            <a:gs pos="0">
              <a:schemeClr val="accent2">
                <a:shade val="50000"/>
                <a:hueOff val="-199581"/>
                <a:satOff val="1590"/>
                <a:lumOff val="16998"/>
                <a:alphaOff val="0"/>
                <a:satMod val="103000"/>
                <a:lumMod val="102000"/>
                <a:tint val="94000"/>
              </a:schemeClr>
            </a:gs>
            <a:gs pos="50000">
              <a:schemeClr val="accent2">
                <a:shade val="50000"/>
                <a:hueOff val="-199581"/>
                <a:satOff val="1590"/>
                <a:lumOff val="16998"/>
                <a:alphaOff val="0"/>
                <a:satMod val="110000"/>
                <a:lumMod val="100000"/>
                <a:shade val="100000"/>
              </a:schemeClr>
            </a:gs>
            <a:gs pos="100000">
              <a:schemeClr val="accent2">
                <a:shade val="50000"/>
                <a:hueOff val="-199581"/>
                <a:satOff val="1590"/>
                <a:lumOff val="169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Optimiser les titres et les balises meta : Assurer-vous que chaque page a un titre unique H1 et des balises meta descriptives. Utiliser des mots-clés pertinents dans ces titres et balises meta pour améliorer le classement dans les moteurs de recherche.</a:t>
          </a:r>
          <a:endParaRPr lang="en-US" sz="1100" kern="1200"/>
        </a:p>
      </dsp:txBody>
      <dsp:txXfrm>
        <a:off x="5739085" y="630"/>
        <a:ext cx="2534871" cy="1520922"/>
      </dsp:txXfrm>
    </dsp:sp>
    <dsp:sp modelId="{B5654939-9CC1-46A0-849D-56C9922F522D}">
      <dsp:nvSpPr>
        <dsp:cNvPr id="0" name=""/>
        <dsp:cNvSpPr/>
      </dsp:nvSpPr>
      <dsp:spPr>
        <a:xfrm>
          <a:off x="8527443" y="630"/>
          <a:ext cx="2534871" cy="1520922"/>
        </a:xfrm>
        <a:prstGeom prst="rect">
          <a:avLst/>
        </a:prstGeom>
        <a:gradFill rotWithShape="0">
          <a:gsLst>
            <a:gs pos="0">
              <a:schemeClr val="accent2">
                <a:shade val="50000"/>
                <a:hueOff val="-299372"/>
                <a:satOff val="2385"/>
                <a:lumOff val="25497"/>
                <a:alphaOff val="0"/>
                <a:satMod val="103000"/>
                <a:lumMod val="102000"/>
                <a:tint val="94000"/>
              </a:schemeClr>
            </a:gs>
            <a:gs pos="50000">
              <a:schemeClr val="accent2">
                <a:shade val="50000"/>
                <a:hueOff val="-299372"/>
                <a:satOff val="2385"/>
                <a:lumOff val="25497"/>
                <a:alphaOff val="0"/>
                <a:satMod val="110000"/>
                <a:lumMod val="100000"/>
                <a:shade val="100000"/>
              </a:schemeClr>
            </a:gs>
            <a:gs pos="100000">
              <a:schemeClr val="accent2">
                <a:shade val="50000"/>
                <a:hueOff val="-299372"/>
                <a:satOff val="2385"/>
                <a:lumOff val="254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Utiliser une structure URL conviviale : Configurer des permaliens conviviaux qui incluent des mots-clés pertinents. Éviter les URLs génériques remplies de chiffres et de caractères aléatoires.</a:t>
          </a:r>
          <a:endParaRPr lang="en-US" sz="1100" kern="1200"/>
        </a:p>
      </dsp:txBody>
      <dsp:txXfrm>
        <a:off x="8527443" y="630"/>
        <a:ext cx="2534871" cy="1520922"/>
      </dsp:txXfrm>
    </dsp:sp>
    <dsp:sp modelId="{C1285378-4CEE-4454-95DE-F1D1405F4C65}">
      <dsp:nvSpPr>
        <dsp:cNvPr id="0" name=""/>
        <dsp:cNvSpPr/>
      </dsp:nvSpPr>
      <dsp:spPr>
        <a:xfrm>
          <a:off x="162368" y="1775040"/>
          <a:ext cx="2534871" cy="1520922"/>
        </a:xfrm>
        <a:prstGeom prst="rect">
          <a:avLst/>
        </a:prstGeom>
        <a:gradFill rotWithShape="0">
          <a:gsLst>
            <a:gs pos="0">
              <a:schemeClr val="accent2">
                <a:shade val="50000"/>
                <a:hueOff val="-399163"/>
                <a:satOff val="3180"/>
                <a:lumOff val="33996"/>
                <a:alphaOff val="0"/>
                <a:satMod val="103000"/>
                <a:lumMod val="102000"/>
                <a:tint val="94000"/>
              </a:schemeClr>
            </a:gs>
            <a:gs pos="50000">
              <a:schemeClr val="accent2">
                <a:shade val="50000"/>
                <a:hueOff val="-399163"/>
                <a:satOff val="3180"/>
                <a:lumOff val="33996"/>
                <a:alphaOff val="0"/>
                <a:satMod val="110000"/>
                <a:lumMod val="100000"/>
                <a:shade val="100000"/>
              </a:schemeClr>
            </a:gs>
            <a:gs pos="100000">
              <a:schemeClr val="accent2">
                <a:shade val="50000"/>
                <a:hueOff val="-399163"/>
                <a:satOff val="3180"/>
                <a:lumOff val="339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Organiser votre structure en silo : Dans ce principe de structure en silo, travailler le maillage interne entre vos pages parents et enfants, et pages de même niveau de la même thématique.</a:t>
          </a:r>
          <a:endParaRPr lang="en-US" sz="1100" kern="1200"/>
        </a:p>
      </dsp:txBody>
      <dsp:txXfrm>
        <a:off x="162368" y="1775040"/>
        <a:ext cx="2534871" cy="1520922"/>
      </dsp:txXfrm>
    </dsp:sp>
    <dsp:sp modelId="{43E826E4-5796-462A-80FE-94D1C8B88B11}">
      <dsp:nvSpPr>
        <dsp:cNvPr id="0" name=""/>
        <dsp:cNvSpPr/>
      </dsp:nvSpPr>
      <dsp:spPr>
        <a:xfrm>
          <a:off x="2950726" y="1775040"/>
          <a:ext cx="2534871" cy="1520922"/>
        </a:xfrm>
        <a:prstGeom prst="rect">
          <a:avLst/>
        </a:prstGeom>
        <a:gradFill rotWithShape="0">
          <a:gsLst>
            <a:gs pos="0">
              <a:schemeClr val="accent2">
                <a:shade val="50000"/>
                <a:hueOff val="-498954"/>
                <a:satOff val="3975"/>
                <a:lumOff val="42495"/>
                <a:alphaOff val="0"/>
                <a:satMod val="103000"/>
                <a:lumMod val="102000"/>
                <a:tint val="94000"/>
              </a:schemeClr>
            </a:gs>
            <a:gs pos="50000">
              <a:schemeClr val="accent2">
                <a:shade val="50000"/>
                <a:hueOff val="-498954"/>
                <a:satOff val="3975"/>
                <a:lumOff val="42495"/>
                <a:alphaOff val="0"/>
                <a:satMod val="110000"/>
                <a:lumMod val="100000"/>
                <a:shade val="100000"/>
              </a:schemeClr>
            </a:gs>
            <a:gs pos="100000">
              <a:schemeClr val="accent2">
                <a:shade val="50000"/>
                <a:hueOff val="-498954"/>
                <a:satOff val="3975"/>
                <a:lumOff val="424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Créer un contenu de qualité : Publier régulièrement du contenu pertinent pour votre public cible et qui répond à l’intention de recherche. Utiliser des mots-clés de manière naturelle dans votre contenu avec une structure sémantique efficace.</a:t>
          </a:r>
          <a:endParaRPr lang="en-US" sz="1100" kern="1200"/>
        </a:p>
      </dsp:txBody>
      <dsp:txXfrm>
        <a:off x="2950726" y="1775040"/>
        <a:ext cx="2534871" cy="1520922"/>
      </dsp:txXfrm>
    </dsp:sp>
    <dsp:sp modelId="{DAFB0A56-1775-4033-BB61-D9BE90CFF677}">
      <dsp:nvSpPr>
        <dsp:cNvPr id="0" name=""/>
        <dsp:cNvSpPr/>
      </dsp:nvSpPr>
      <dsp:spPr>
        <a:xfrm>
          <a:off x="5739085" y="1775040"/>
          <a:ext cx="2534871" cy="1520922"/>
        </a:xfrm>
        <a:prstGeom prst="rect">
          <a:avLst/>
        </a:prstGeom>
        <a:gradFill rotWithShape="0">
          <a:gsLst>
            <a:gs pos="0">
              <a:schemeClr val="accent2">
                <a:shade val="50000"/>
                <a:hueOff val="-498954"/>
                <a:satOff val="3975"/>
                <a:lumOff val="42495"/>
                <a:alphaOff val="0"/>
                <a:satMod val="103000"/>
                <a:lumMod val="102000"/>
                <a:tint val="94000"/>
              </a:schemeClr>
            </a:gs>
            <a:gs pos="50000">
              <a:schemeClr val="accent2">
                <a:shade val="50000"/>
                <a:hueOff val="-498954"/>
                <a:satOff val="3975"/>
                <a:lumOff val="42495"/>
                <a:alphaOff val="0"/>
                <a:satMod val="110000"/>
                <a:lumMod val="100000"/>
                <a:shade val="100000"/>
              </a:schemeClr>
            </a:gs>
            <a:gs pos="100000">
              <a:schemeClr val="accent2">
                <a:shade val="50000"/>
                <a:hueOff val="-498954"/>
                <a:satOff val="3975"/>
                <a:lumOff val="424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Améliorer la vitesse de chargement du site : Utiliser un hébergement rapide, optimiser les images avec le plugin unsplash, utiliser un plugin de mise en cache, et éliminer les scripts et les plugins inutiles pour améliorer la vitesse de chargement de votre site WordPress.</a:t>
          </a:r>
          <a:endParaRPr lang="en-US" sz="1100" kern="1200"/>
        </a:p>
      </dsp:txBody>
      <dsp:txXfrm>
        <a:off x="5739085" y="1775040"/>
        <a:ext cx="2534871" cy="1520922"/>
      </dsp:txXfrm>
    </dsp:sp>
    <dsp:sp modelId="{5B6DF39F-2920-4277-A26D-39A752164401}">
      <dsp:nvSpPr>
        <dsp:cNvPr id="0" name=""/>
        <dsp:cNvSpPr/>
      </dsp:nvSpPr>
      <dsp:spPr>
        <a:xfrm>
          <a:off x="8527443" y="1775040"/>
          <a:ext cx="2534871" cy="1520922"/>
        </a:xfrm>
        <a:prstGeom prst="rect">
          <a:avLst/>
        </a:prstGeom>
        <a:gradFill rotWithShape="0">
          <a:gsLst>
            <a:gs pos="0">
              <a:schemeClr val="accent2">
                <a:shade val="50000"/>
                <a:hueOff val="-399163"/>
                <a:satOff val="3180"/>
                <a:lumOff val="33996"/>
                <a:alphaOff val="0"/>
                <a:satMod val="103000"/>
                <a:lumMod val="102000"/>
                <a:tint val="94000"/>
              </a:schemeClr>
            </a:gs>
            <a:gs pos="50000">
              <a:schemeClr val="accent2">
                <a:shade val="50000"/>
                <a:hueOff val="-399163"/>
                <a:satOff val="3180"/>
                <a:lumOff val="33996"/>
                <a:alphaOff val="0"/>
                <a:satMod val="110000"/>
                <a:lumMod val="100000"/>
                <a:shade val="100000"/>
              </a:schemeClr>
            </a:gs>
            <a:gs pos="100000">
              <a:schemeClr val="accent2">
                <a:shade val="50000"/>
                <a:hueOff val="-399163"/>
                <a:satOff val="3180"/>
                <a:lumOff val="3399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Optimiser la compatibilité mobile : Assurer-vous que votre site est entièrement compatible avec les appareils mobiles. La compatibilité mobile est un facteur de classement important pour les moteurs de recherche, surtout depuis que l’index de Google priorise le mobile.</a:t>
          </a:r>
          <a:endParaRPr lang="en-US" sz="1100" kern="1200"/>
        </a:p>
      </dsp:txBody>
      <dsp:txXfrm>
        <a:off x="8527443" y="1775040"/>
        <a:ext cx="2534871" cy="1520922"/>
      </dsp:txXfrm>
    </dsp:sp>
    <dsp:sp modelId="{B2453BF4-9280-4A18-A0AD-3E4D49E210DD}">
      <dsp:nvSpPr>
        <dsp:cNvPr id="0" name=""/>
        <dsp:cNvSpPr/>
      </dsp:nvSpPr>
      <dsp:spPr>
        <a:xfrm>
          <a:off x="1556547" y="3549450"/>
          <a:ext cx="2534871" cy="1520922"/>
        </a:xfrm>
        <a:prstGeom prst="rect">
          <a:avLst/>
        </a:prstGeom>
        <a:gradFill rotWithShape="0">
          <a:gsLst>
            <a:gs pos="0">
              <a:schemeClr val="accent2">
                <a:shade val="50000"/>
                <a:hueOff val="-299372"/>
                <a:satOff val="2385"/>
                <a:lumOff val="25497"/>
                <a:alphaOff val="0"/>
                <a:satMod val="103000"/>
                <a:lumMod val="102000"/>
                <a:tint val="94000"/>
              </a:schemeClr>
            </a:gs>
            <a:gs pos="50000">
              <a:schemeClr val="accent2">
                <a:shade val="50000"/>
                <a:hueOff val="-299372"/>
                <a:satOff val="2385"/>
                <a:lumOff val="25497"/>
                <a:alphaOff val="0"/>
                <a:satMod val="110000"/>
                <a:lumMod val="100000"/>
                <a:shade val="100000"/>
              </a:schemeClr>
            </a:gs>
            <a:gs pos="100000">
              <a:schemeClr val="accent2">
                <a:shade val="50000"/>
                <a:hueOff val="-299372"/>
                <a:satOff val="2385"/>
                <a:lumOff val="254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Renforcer la sécurité du site : Protéger votre site WordPress contre les attaques en utilisant des plugins de sécurité fiables, en mettant à jour régulièrement WordPress et ses plugins, et en utilisant des mots de passe forts.</a:t>
          </a:r>
          <a:endParaRPr lang="en-US" sz="1100" kern="1200"/>
        </a:p>
      </dsp:txBody>
      <dsp:txXfrm>
        <a:off x="1556547" y="3549450"/>
        <a:ext cx="2534871" cy="1520922"/>
      </dsp:txXfrm>
    </dsp:sp>
    <dsp:sp modelId="{AAA67DFD-F02F-466F-BA24-B7D111763BA0}">
      <dsp:nvSpPr>
        <dsp:cNvPr id="0" name=""/>
        <dsp:cNvSpPr/>
      </dsp:nvSpPr>
      <dsp:spPr>
        <a:xfrm>
          <a:off x="4344905" y="3549450"/>
          <a:ext cx="2534871" cy="1520922"/>
        </a:xfrm>
        <a:prstGeom prst="rect">
          <a:avLst/>
        </a:prstGeom>
        <a:gradFill rotWithShape="0">
          <a:gsLst>
            <a:gs pos="0">
              <a:schemeClr val="accent2">
                <a:shade val="50000"/>
                <a:hueOff val="-199581"/>
                <a:satOff val="1590"/>
                <a:lumOff val="16998"/>
                <a:alphaOff val="0"/>
                <a:satMod val="103000"/>
                <a:lumMod val="102000"/>
                <a:tint val="94000"/>
              </a:schemeClr>
            </a:gs>
            <a:gs pos="50000">
              <a:schemeClr val="accent2">
                <a:shade val="50000"/>
                <a:hueOff val="-199581"/>
                <a:satOff val="1590"/>
                <a:lumOff val="16998"/>
                <a:alphaOff val="0"/>
                <a:satMod val="110000"/>
                <a:lumMod val="100000"/>
                <a:shade val="100000"/>
              </a:schemeClr>
            </a:gs>
            <a:gs pos="100000">
              <a:schemeClr val="accent2">
                <a:shade val="50000"/>
                <a:hueOff val="-199581"/>
                <a:satOff val="1590"/>
                <a:lumOff val="1699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Analyser et suiver les performances : Utiliser des outils d'analyse comme la Google Search Console, Google Analytics ou Matomo pour suivre le trafic sur votre site, les mots-clés utilisés par les visiteurs, et d'autres métriques importantes. Utiliser ces informations pour ajuster votre stratégie SEO au fil du temps.</a:t>
          </a:r>
          <a:endParaRPr lang="en-US" sz="1100" kern="1200"/>
        </a:p>
      </dsp:txBody>
      <dsp:txXfrm>
        <a:off x="4344905" y="3549450"/>
        <a:ext cx="2534871" cy="1520922"/>
      </dsp:txXfrm>
    </dsp:sp>
    <dsp:sp modelId="{D45ACA7E-48C1-4184-8D6B-1624428832D8}">
      <dsp:nvSpPr>
        <dsp:cNvPr id="0" name=""/>
        <dsp:cNvSpPr/>
      </dsp:nvSpPr>
      <dsp:spPr>
        <a:xfrm>
          <a:off x="7133264" y="3549450"/>
          <a:ext cx="2534871" cy="1520922"/>
        </a:xfrm>
        <a:prstGeom prst="rect">
          <a:avLst/>
        </a:prstGeom>
        <a:gradFill rotWithShape="0">
          <a:gsLst>
            <a:gs pos="0">
              <a:schemeClr val="accent2">
                <a:shade val="50000"/>
                <a:hueOff val="-99791"/>
                <a:satOff val="795"/>
                <a:lumOff val="8499"/>
                <a:alphaOff val="0"/>
                <a:satMod val="103000"/>
                <a:lumMod val="102000"/>
                <a:tint val="94000"/>
              </a:schemeClr>
            </a:gs>
            <a:gs pos="50000">
              <a:schemeClr val="accent2">
                <a:shade val="50000"/>
                <a:hueOff val="-99791"/>
                <a:satOff val="795"/>
                <a:lumOff val="8499"/>
                <a:alphaOff val="0"/>
                <a:satMod val="110000"/>
                <a:lumMod val="100000"/>
                <a:shade val="100000"/>
              </a:schemeClr>
            </a:gs>
            <a:gs pos="100000">
              <a:schemeClr val="accent2">
                <a:shade val="50000"/>
                <a:hueOff val="-99791"/>
                <a:satOff val="795"/>
                <a:lumOff val="849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Installation et configuration d’une extension de gestion SEO sur WordPress</a:t>
          </a:r>
          <a:endParaRPr lang="en-US" sz="1100" kern="1200"/>
        </a:p>
      </dsp:txBody>
      <dsp:txXfrm>
        <a:off x="7133264" y="3549450"/>
        <a:ext cx="2534871" cy="1520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85164-FE90-449D-87D2-F243B1EEC149}">
      <dsp:nvSpPr>
        <dsp:cNvPr id="0" name=""/>
        <dsp:cNvSpPr/>
      </dsp:nvSpPr>
      <dsp:spPr>
        <a:xfrm>
          <a:off x="0" y="2379"/>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2FFE8-0F91-4220-852F-A8B551FB3F46}">
      <dsp:nvSpPr>
        <dsp:cNvPr id="0" name=""/>
        <dsp:cNvSpPr/>
      </dsp:nvSpPr>
      <dsp:spPr>
        <a:xfrm>
          <a:off x="0" y="2379"/>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b="1" kern="1200"/>
            <a:t>Monitorer les performances de notre site</a:t>
          </a:r>
          <a:endParaRPr lang="en-US" sz="2200" kern="1200"/>
        </a:p>
      </dsp:txBody>
      <dsp:txXfrm>
        <a:off x="0" y="2379"/>
        <a:ext cx="6172199" cy="811477"/>
      </dsp:txXfrm>
    </dsp:sp>
    <dsp:sp modelId="{E2630E9A-1A91-4435-B3C1-055709360CA7}">
      <dsp:nvSpPr>
        <dsp:cNvPr id="0" name=""/>
        <dsp:cNvSpPr/>
      </dsp:nvSpPr>
      <dsp:spPr>
        <a:xfrm>
          <a:off x="0" y="81385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8F3E9D-DE09-460B-930A-D84D0EEE808D}">
      <dsp:nvSpPr>
        <dsp:cNvPr id="0" name=""/>
        <dsp:cNvSpPr/>
      </dsp:nvSpPr>
      <dsp:spPr>
        <a:xfrm>
          <a:off x="0" y="813857"/>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a:t>Temps d’usage moyen des utilisateurs </a:t>
          </a:r>
          <a:endParaRPr lang="en-US" sz="2200" kern="1200"/>
        </a:p>
      </dsp:txBody>
      <dsp:txXfrm>
        <a:off x="0" y="813857"/>
        <a:ext cx="6172199" cy="811477"/>
      </dsp:txXfrm>
    </dsp:sp>
    <dsp:sp modelId="{61CE2DEB-6627-4678-A0A5-2EF167766D46}">
      <dsp:nvSpPr>
        <dsp:cNvPr id="0" name=""/>
        <dsp:cNvSpPr/>
      </dsp:nvSpPr>
      <dsp:spPr>
        <a:xfrm>
          <a:off x="0" y="1625334"/>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1C305-C4A0-48E6-8BEB-179894686E21}">
      <dsp:nvSpPr>
        <dsp:cNvPr id="0" name=""/>
        <dsp:cNvSpPr/>
      </dsp:nvSpPr>
      <dsp:spPr>
        <a:xfrm>
          <a:off x="0" y="1625334"/>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a:t>Nombre d’utilisateur gagnés</a:t>
          </a:r>
          <a:endParaRPr lang="en-US" sz="2200" kern="1200"/>
        </a:p>
      </dsp:txBody>
      <dsp:txXfrm>
        <a:off x="0" y="1625334"/>
        <a:ext cx="6172199" cy="811477"/>
      </dsp:txXfrm>
    </dsp:sp>
    <dsp:sp modelId="{4313D2B3-B687-4D66-B484-826A9B076729}">
      <dsp:nvSpPr>
        <dsp:cNvPr id="0" name=""/>
        <dsp:cNvSpPr/>
      </dsp:nvSpPr>
      <dsp:spPr>
        <a:xfrm>
          <a:off x="0" y="2436812"/>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64D87C-5D6B-43A8-8C02-CC98317696E5}">
      <dsp:nvSpPr>
        <dsp:cNvPr id="0" name=""/>
        <dsp:cNvSpPr/>
      </dsp:nvSpPr>
      <dsp:spPr>
        <a:xfrm>
          <a:off x="0" y="2436812"/>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a:t>Revenus de la plateforme</a:t>
          </a:r>
          <a:endParaRPr lang="en-US" sz="2200" kern="1200"/>
        </a:p>
      </dsp:txBody>
      <dsp:txXfrm>
        <a:off x="0" y="2436812"/>
        <a:ext cx="6172199" cy="811477"/>
      </dsp:txXfrm>
    </dsp:sp>
    <dsp:sp modelId="{6961876B-2FFB-4797-B8A7-55DC428C04CB}">
      <dsp:nvSpPr>
        <dsp:cNvPr id="0" name=""/>
        <dsp:cNvSpPr/>
      </dsp:nvSpPr>
      <dsp:spPr>
        <a:xfrm>
          <a:off x="0" y="3248290"/>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3980A-09A1-4160-BC87-5AFA4C51572E}">
      <dsp:nvSpPr>
        <dsp:cNvPr id="0" name=""/>
        <dsp:cNvSpPr/>
      </dsp:nvSpPr>
      <dsp:spPr>
        <a:xfrm>
          <a:off x="0" y="3248290"/>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a:t>Nombre de post</a:t>
          </a:r>
          <a:endParaRPr lang="en-US" sz="2200" kern="1200"/>
        </a:p>
      </dsp:txBody>
      <dsp:txXfrm>
        <a:off x="0" y="3248290"/>
        <a:ext cx="6172199" cy="811477"/>
      </dsp:txXfrm>
    </dsp:sp>
    <dsp:sp modelId="{73F955C9-5C1B-430C-BC5C-455D138ACD45}">
      <dsp:nvSpPr>
        <dsp:cNvPr id="0" name=""/>
        <dsp:cNvSpPr/>
      </dsp:nvSpPr>
      <dsp:spPr>
        <a:xfrm>
          <a:off x="0" y="4059767"/>
          <a:ext cx="6172199"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A0959-B489-4AF4-9234-9B3981925DF2}">
      <dsp:nvSpPr>
        <dsp:cNvPr id="0" name=""/>
        <dsp:cNvSpPr/>
      </dsp:nvSpPr>
      <dsp:spPr>
        <a:xfrm>
          <a:off x="0" y="4059767"/>
          <a:ext cx="6172199"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fr-FR" sz="2200" kern="1200"/>
            <a:t>Faire tourner un uptime-kuma dans un container pour vérifier en temps réel l'accessibilité du site</a:t>
          </a:r>
          <a:endParaRPr lang="en-US" sz="2200" kern="1200"/>
        </a:p>
      </dsp:txBody>
      <dsp:txXfrm>
        <a:off x="0" y="4059767"/>
        <a:ext cx="6172199" cy="811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EEC31-32EE-4CC6-9D36-79749C10C177}">
      <dsp:nvSpPr>
        <dsp:cNvPr id="0" name=""/>
        <dsp:cNvSpPr/>
      </dsp:nvSpPr>
      <dsp:spPr>
        <a:xfrm>
          <a:off x="0" y="0"/>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A la base, nous voulions un fichier .env mais il y avait un problème lors de l'import de celui-ci</a:t>
          </a:r>
          <a:endParaRPr lang="en-US" sz="2400" kern="1200"/>
        </a:p>
      </dsp:txBody>
      <dsp:txXfrm>
        <a:off x="38234" y="38234"/>
        <a:ext cx="7529629" cy="1228933"/>
      </dsp:txXfrm>
    </dsp:sp>
    <dsp:sp modelId="{8CCE077A-4C42-41C8-BE20-69F36FD96AD8}">
      <dsp:nvSpPr>
        <dsp:cNvPr id="0" name=""/>
        <dsp:cNvSpPr/>
      </dsp:nvSpPr>
      <dsp:spPr>
        <a:xfrm>
          <a:off x="788669" y="1522968"/>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Nous avons donc créé et importé un fichier env.ts qui remplira la même fonction : cacher l'api lors de l'envoi du code sur Git</a:t>
          </a:r>
          <a:endParaRPr lang="en-US" sz="2400" kern="1200"/>
        </a:p>
      </dsp:txBody>
      <dsp:txXfrm>
        <a:off x="826903" y="1561202"/>
        <a:ext cx="7224611" cy="1228933"/>
      </dsp:txXfrm>
    </dsp:sp>
    <dsp:sp modelId="{A3645B75-AD91-4944-B2CC-5B2BB7D006CB}">
      <dsp:nvSpPr>
        <dsp:cNvPr id="0" name=""/>
        <dsp:cNvSpPr/>
      </dsp:nvSpPr>
      <dsp:spPr>
        <a:xfrm>
          <a:off x="1577339" y="3045936"/>
          <a:ext cx="8938260" cy="13054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De cette manière, l'url de l'API ne se retrouve pas publique et on évite les tentatives de hack ainsi que le flood</a:t>
          </a:r>
          <a:endParaRPr lang="en-US" sz="2400" kern="1200"/>
        </a:p>
      </dsp:txBody>
      <dsp:txXfrm>
        <a:off x="1615573" y="3084170"/>
        <a:ext cx="7224611" cy="1228933"/>
      </dsp:txXfrm>
    </dsp:sp>
    <dsp:sp modelId="{0D099B65-2C6B-4F58-85E1-6BAC1ABD27A6}">
      <dsp:nvSpPr>
        <dsp:cNvPr id="0" name=""/>
        <dsp:cNvSpPr/>
      </dsp:nvSpPr>
      <dsp:spPr>
        <a:xfrm>
          <a:off x="8089749" y="989929"/>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5848A71A-8399-43D2-ACCC-651574F4DCE4}">
      <dsp:nvSpPr>
        <dsp:cNvPr id="0" name=""/>
        <dsp:cNvSpPr/>
      </dsp:nvSpPr>
      <dsp:spPr>
        <a:xfrm>
          <a:off x="8878419" y="2504195"/>
          <a:ext cx="848510" cy="84851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C8ABF-BDA3-48DC-9CD0-15DF6FBC61E1}">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50F0FD-759A-45E9-AD2A-31421677499C}">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fr-FR" sz="1600" kern="1200"/>
            <a:t>Un javasript (codé en typescript) qui agit sur une page HTML</a:t>
          </a:r>
          <a:endParaRPr lang="en-US" sz="1600" kern="1200"/>
        </a:p>
      </dsp:txBody>
      <dsp:txXfrm>
        <a:off x="417971" y="2644140"/>
        <a:ext cx="2889450" cy="720000"/>
      </dsp:txXfrm>
    </dsp:sp>
    <dsp:sp modelId="{C4C1E38C-CBD6-4375-8CD0-89B9E9CD0ECA}">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58A468-51C8-44EB-A196-489AE0B9CC7C}">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fr-FR" sz="1600" kern="1200"/>
            <a:t>Gestion du projet avec l’outil GitHub</a:t>
          </a:r>
          <a:endParaRPr lang="en-US" sz="1600" kern="1200"/>
        </a:p>
      </dsp:txBody>
      <dsp:txXfrm>
        <a:off x="3813075" y="2644140"/>
        <a:ext cx="2889450" cy="720000"/>
      </dsp:txXfrm>
    </dsp:sp>
    <dsp:sp modelId="{A63AF551-2CF4-4247-A443-08B178C32FE7}">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83455-2F42-46F0-853E-599A152A1088}">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fr-FR" sz="1600" kern="1200"/>
            <a:t>Des fichiers d'environnement pour cacher l'api lors de l'export vers GitHub avec .gitignore</a:t>
          </a:r>
          <a:endParaRPr lang="en-US" sz="1600" kern="1200"/>
        </a:p>
      </dsp:txBody>
      <dsp:txXfrm>
        <a:off x="7208178" y="2644140"/>
        <a:ext cx="288945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1DE11-E0BD-47D9-AFCE-871567C25537}">
      <dsp:nvSpPr>
        <dsp:cNvPr id="0" name=""/>
        <dsp:cNvSpPr/>
      </dsp:nvSpPr>
      <dsp:spPr>
        <a:xfrm rot="5400000">
          <a:off x="6731621" y="-2839081"/>
          <a:ext cx="837972" cy="6729984"/>
        </a:xfrm>
        <a:prstGeom prst="round2SameRect">
          <a:avLst/>
        </a:prstGeom>
        <a:solidFill>
          <a:schemeClr val="accent2">
            <a:alpha val="90000"/>
            <a:tint val="55000"/>
            <a:hueOff val="0"/>
            <a:satOff val="0"/>
            <a:lumOff val="0"/>
            <a:alphaOff val="0"/>
          </a:schemeClr>
        </a:solidFill>
        <a:ln w="1270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fr-FR" sz="2300" kern="1200"/>
            <a:t>Aux simples utilisateurs, aux artistes, jusqu’au marque</a:t>
          </a:r>
          <a:endParaRPr lang="en-US" sz="2300" kern="1200"/>
        </a:p>
      </dsp:txBody>
      <dsp:txXfrm rot="-5400000">
        <a:off x="3785615" y="147831"/>
        <a:ext cx="6689078" cy="756160"/>
      </dsp:txXfrm>
    </dsp:sp>
    <dsp:sp modelId="{705EF985-7481-48BC-92DD-F4BB295D06BA}">
      <dsp:nvSpPr>
        <dsp:cNvPr id="0" name=""/>
        <dsp:cNvSpPr/>
      </dsp:nvSpPr>
      <dsp:spPr>
        <a:xfrm>
          <a:off x="0" y="2177"/>
          <a:ext cx="3785616" cy="1047465"/>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t>Création de comptes utilisateurs</a:t>
          </a:r>
          <a:endParaRPr lang="en-US" sz="2000" kern="1200"/>
        </a:p>
      </dsp:txBody>
      <dsp:txXfrm>
        <a:off x="51133" y="53310"/>
        <a:ext cx="3683350" cy="945199"/>
      </dsp:txXfrm>
    </dsp:sp>
    <dsp:sp modelId="{4C2C1149-FECF-48A5-AD82-466D52A95394}">
      <dsp:nvSpPr>
        <dsp:cNvPr id="0" name=""/>
        <dsp:cNvSpPr/>
      </dsp:nvSpPr>
      <dsp:spPr>
        <a:xfrm rot="5400000">
          <a:off x="6731621" y="-1739242"/>
          <a:ext cx="837972" cy="6729984"/>
        </a:xfrm>
        <a:prstGeom prst="round2SameRect">
          <a:avLst/>
        </a:prstGeom>
        <a:solidFill>
          <a:schemeClr val="accent2">
            <a:alpha val="90000"/>
            <a:tint val="55000"/>
            <a:hueOff val="0"/>
            <a:satOff val="0"/>
            <a:lumOff val="0"/>
            <a:alphaOff val="0"/>
          </a:schemeClr>
        </a:solidFill>
        <a:ln w="1270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fr-FR" sz="2300" kern="1200"/>
            <a:t>Actualités, genre, populaire</a:t>
          </a:r>
          <a:endParaRPr lang="en-US" sz="2300" kern="1200"/>
        </a:p>
      </dsp:txBody>
      <dsp:txXfrm rot="-5400000">
        <a:off x="3785615" y="1247670"/>
        <a:ext cx="6689078" cy="756160"/>
      </dsp:txXfrm>
    </dsp:sp>
    <dsp:sp modelId="{336782D0-797C-451F-91FF-08D501B61D27}">
      <dsp:nvSpPr>
        <dsp:cNvPr id="0" name=""/>
        <dsp:cNvSpPr/>
      </dsp:nvSpPr>
      <dsp:spPr>
        <a:xfrm>
          <a:off x="0" y="1102016"/>
          <a:ext cx="3785616" cy="1047465"/>
        </a:xfrm>
        <a:prstGeom prst="roundRect">
          <a:avLst/>
        </a:prstGeom>
        <a:gradFill rotWithShape="0">
          <a:gsLst>
            <a:gs pos="0">
              <a:schemeClr val="accent2">
                <a:shade val="50000"/>
                <a:hueOff val="-274425"/>
                <a:satOff val="2186"/>
                <a:lumOff val="23372"/>
                <a:alphaOff val="0"/>
                <a:satMod val="103000"/>
                <a:lumMod val="102000"/>
                <a:tint val="94000"/>
              </a:schemeClr>
            </a:gs>
            <a:gs pos="50000">
              <a:schemeClr val="accent2">
                <a:shade val="50000"/>
                <a:hueOff val="-274425"/>
                <a:satOff val="2186"/>
                <a:lumOff val="23372"/>
                <a:alphaOff val="0"/>
                <a:satMod val="110000"/>
                <a:lumMod val="100000"/>
                <a:shade val="100000"/>
              </a:schemeClr>
            </a:gs>
            <a:gs pos="100000">
              <a:schemeClr val="accent2">
                <a:shade val="50000"/>
                <a:hueOff val="-274425"/>
                <a:satOff val="2186"/>
                <a:lumOff val="23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t>Filtre</a:t>
          </a:r>
          <a:endParaRPr lang="en-US" sz="2000" kern="1200"/>
        </a:p>
      </dsp:txBody>
      <dsp:txXfrm>
        <a:off x="51133" y="1153149"/>
        <a:ext cx="3683350" cy="945199"/>
      </dsp:txXfrm>
    </dsp:sp>
    <dsp:sp modelId="{4698EF56-A8B0-4216-9D01-979020C5ED0E}">
      <dsp:nvSpPr>
        <dsp:cNvPr id="0" name=""/>
        <dsp:cNvSpPr/>
      </dsp:nvSpPr>
      <dsp:spPr>
        <a:xfrm rot="5400000">
          <a:off x="6731621" y="-639403"/>
          <a:ext cx="837972" cy="6729984"/>
        </a:xfrm>
        <a:prstGeom prst="round2SameRect">
          <a:avLst/>
        </a:prstGeom>
        <a:solidFill>
          <a:schemeClr val="accent2">
            <a:alpha val="90000"/>
            <a:tint val="55000"/>
            <a:hueOff val="0"/>
            <a:satOff val="0"/>
            <a:lumOff val="0"/>
            <a:alphaOff val="0"/>
          </a:schemeClr>
        </a:solidFill>
        <a:ln w="1270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fr-FR" sz="2300" kern="1200"/>
            <a:t>Metal, Death Metal, Power Metal, Speed Metal...</a:t>
          </a:r>
          <a:endParaRPr lang="en-US" sz="2300" kern="1200"/>
        </a:p>
      </dsp:txBody>
      <dsp:txXfrm rot="-5400000">
        <a:off x="3785615" y="2347509"/>
        <a:ext cx="6689078" cy="756160"/>
      </dsp:txXfrm>
    </dsp:sp>
    <dsp:sp modelId="{A58D96CE-BA5C-4963-93EB-88E8A2BAACA8}">
      <dsp:nvSpPr>
        <dsp:cNvPr id="0" name=""/>
        <dsp:cNvSpPr/>
      </dsp:nvSpPr>
      <dsp:spPr>
        <a:xfrm>
          <a:off x="0" y="2201855"/>
          <a:ext cx="3785616" cy="1047465"/>
        </a:xfrm>
        <a:prstGeom prst="roundRect">
          <a:avLst/>
        </a:prstGeom>
        <a:gradFill rotWithShape="0">
          <a:gsLst>
            <a:gs pos="0">
              <a:schemeClr val="accent2">
                <a:shade val="50000"/>
                <a:hueOff val="-548849"/>
                <a:satOff val="4372"/>
                <a:lumOff val="46744"/>
                <a:alphaOff val="0"/>
                <a:satMod val="103000"/>
                <a:lumMod val="102000"/>
                <a:tint val="94000"/>
              </a:schemeClr>
            </a:gs>
            <a:gs pos="50000">
              <a:schemeClr val="accent2">
                <a:shade val="50000"/>
                <a:hueOff val="-548849"/>
                <a:satOff val="4372"/>
                <a:lumOff val="46744"/>
                <a:alphaOff val="0"/>
                <a:satMod val="110000"/>
                <a:lumMod val="100000"/>
                <a:shade val="100000"/>
              </a:schemeClr>
            </a:gs>
            <a:gs pos="100000">
              <a:schemeClr val="accent2">
                <a:shade val="50000"/>
                <a:hueOff val="-548849"/>
                <a:satOff val="4372"/>
                <a:lumOff val="46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t>Possibilité de création de forums communautaire</a:t>
          </a:r>
          <a:endParaRPr lang="en-US" sz="2000" kern="1200"/>
        </a:p>
      </dsp:txBody>
      <dsp:txXfrm>
        <a:off x="51133" y="2252988"/>
        <a:ext cx="3683350" cy="945199"/>
      </dsp:txXfrm>
    </dsp:sp>
    <dsp:sp modelId="{2B032378-E2C1-4CE4-B337-89A4885EC8D1}">
      <dsp:nvSpPr>
        <dsp:cNvPr id="0" name=""/>
        <dsp:cNvSpPr/>
      </dsp:nvSpPr>
      <dsp:spPr>
        <a:xfrm rot="5400000">
          <a:off x="6731621" y="460435"/>
          <a:ext cx="837972" cy="6729984"/>
        </a:xfrm>
        <a:prstGeom prst="round2SameRect">
          <a:avLst/>
        </a:prstGeom>
        <a:solidFill>
          <a:schemeClr val="accent2">
            <a:alpha val="90000"/>
            <a:tint val="55000"/>
            <a:hueOff val="0"/>
            <a:satOff val="0"/>
            <a:lumOff val="0"/>
            <a:alphaOff val="0"/>
          </a:schemeClr>
        </a:solidFill>
        <a:ln w="12700" cap="flat" cmpd="sng" algn="ctr">
          <a:solidFill>
            <a:schemeClr val="accent2">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fr-FR" sz="2300" kern="1200"/>
            <a:t>Application mobile, site web</a:t>
          </a:r>
          <a:endParaRPr lang="en-US" sz="2300" kern="1200"/>
        </a:p>
      </dsp:txBody>
      <dsp:txXfrm rot="-5400000">
        <a:off x="3785615" y="3447347"/>
        <a:ext cx="6689078" cy="756160"/>
      </dsp:txXfrm>
    </dsp:sp>
    <dsp:sp modelId="{30C0ABC7-8A09-46F9-BA42-C874694DA3BB}">
      <dsp:nvSpPr>
        <dsp:cNvPr id="0" name=""/>
        <dsp:cNvSpPr/>
      </dsp:nvSpPr>
      <dsp:spPr>
        <a:xfrm>
          <a:off x="0" y="3301694"/>
          <a:ext cx="3785616" cy="1047465"/>
        </a:xfrm>
        <a:prstGeom prst="roundRect">
          <a:avLst/>
        </a:prstGeom>
        <a:gradFill rotWithShape="0">
          <a:gsLst>
            <a:gs pos="0">
              <a:schemeClr val="accent2">
                <a:shade val="50000"/>
                <a:hueOff val="-274425"/>
                <a:satOff val="2186"/>
                <a:lumOff val="23372"/>
                <a:alphaOff val="0"/>
                <a:satMod val="103000"/>
                <a:lumMod val="102000"/>
                <a:tint val="94000"/>
              </a:schemeClr>
            </a:gs>
            <a:gs pos="50000">
              <a:schemeClr val="accent2">
                <a:shade val="50000"/>
                <a:hueOff val="-274425"/>
                <a:satOff val="2186"/>
                <a:lumOff val="23372"/>
                <a:alphaOff val="0"/>
                <a:satMod val="110000"/>
                <a:lumMod val="100000"/>
                <a:shade val="100000"/>
              </a:schemeClr>
            </a:gs>
            <a:gs pos="100000">
              <a:schemeClr val="accent2">
                <a:shade val="50000"/>
                <a:hueOff val="-274425"/>
                <a:satOff val="2186"/>
                <a:lumOff val="23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t>Ajout d’une fonction d’écoute de musique en HD, sur abonnement payant</a:t>
          </a:r>
          <a:endParaRPr lang="en-US" sz="2000" kern="1200"/>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fr-FR" sz="1800" strike="noStrike" u="none">
                <a:solidFill>
                  <a:schemeClr val="lt1"/>
                </a:solidFill>
                <a:effectLst/>
                <a:uFillTx/>
                <a:latin typeface="Aptos"/>
              </a:rPr>
              <a:t>Cliquez pour déplacer la diapo</a:t>
            </a:r>
            <a:endParaRPr b="0" lang="fr-FR" sz="1800" strike="noStrike" u="none">
              <a:solidFill>
                <a:schemeClr val="lt1"/>
              </a:solidFill>
              <a:effectLst/>
              <a:uFillTx/>
              <a:latin typeface="Aptos"/>
            </a:endParaRPr>
          </a:p>
        </p:txBody>
      </p:sp>
      <p:sp>
        <p:nvSpPr>
          <p:cNvPr id="8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indent="0">
              <a:buNone/>
            </a:pPr>
            <a:r>
              <a:rPr b="0" lang="fr-FR" sz="2000" strike="noStrike" u="none">
                <a:solidFill>
                  <a:srgbClr val="000000"/>
                </a:solidFill>
                <a:effectLst/>
                <a:uFillTx/>
                <a:latin typeface="Arial"/>
              </a:rPr>
              <a:t>Cliquez pour modifier le format des notes</a:t>
            </a:r>
            <a:endParaRPr b="0" lang="fr-FR" sz="2000" strike="noStrike" u="none">
              <a:solidFill>
                <a:srgbClr val="000000"/>
              </a:solidFill>
              <a:effectLst/>
              <a:uFillTx/>
              <a:latin typeface="Arial"/>
            </a:endParaRPr>
          </a:p>
        </p:txBody>
      </p:sp>
      <p:sp>
        <p:nvSpPr>
          <p:cNvPr id="82"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fr-FR" sz="1400" strike="noStrike" u="none">
                <a:solidFill>
                  <a:srgbClr val="000000"/>
                </a:solidFill>
                <a:effectLst/>
                <a:uFillTx/>
                <a:latin typeface="Times New Roman"/>
              </a:rPr>
              <a:t>&lt;en-tête&gt;</a:t>
            </a:r>
            <a:endParaRPr b="0" lang="fr-FR" sz="1400" strike="noStrike" u="none">
              <a:solidFill>
                <a:srgbClr val="000000"/>
              </a:solidFill>
              <a:effectLst/>
              <a:uFillTx/>
              <a:latin typeface="Times New Roman"/>
            </a:endParaRPr>
          </a:p>
        </p:txBody>
      </p:sp>
      <p:sp>
        <p:nvSpPr>
          <p:cNvPr id="83" name="PlaceHolder 4"/>
          <p:cNvSpPr>
            <a:spLocks noGrp="1"/>
          </p:cNvSpPr>
          <p:nvPr>
            <p:ph type="dt" idx="34"/>
          </p:nvPr>
        </p:nvSpPr>
        <p:spPr>
          <a:xfrm>
            <a:off x="4278960" y="0"/>
            <a:ext cx="3280680" cy="534240"/>
          </a:xfrm>
          <a:prstGeom prst="rect">
            <a:avLst/>
          </a:prstGeom>
          <a:noFill/>
          <a:ln w="0">
            <a:noFill/>
          </a:ln>
        </p:spPr>
        <p:txBody>
          <a:bodyPr lIns="0" rIns="0" tIns="0" bIns="0" anchor="t">
            <a:noAutofit/>
          </a:bodyPr>
          <a:lstStyle>
            <a:lvl1pPr indent="0" algn="r">
              <a:buNone/>
              <a:defRPr b="0" lang="fr-FR" sz="1400" strike="noStrike" u="none">
                <a:solidFill>
                  <a:srgbClr val="000000"/>
                </a:solidFill>
                <a:effectLst/>
                <a:uFillTx/>
                <a:latin typeface="Times New Roman"/>
              </a:defRPr>
            </a:lvl1pPr>
          </a:lstStyle>
          <a:p>
            <a:pPr indent="0" algn="r">
              <a:buNone/>
            </a:pPr>
            <a:r>
              <a:rPr b="0" lang="fr-FR" sz="1400" strike="noStrike" u="none">
                <a:solidFill>
                  <a:srgbClr val="000000"/>
                </a:solidFill>
                <a:effectLst/>
                <a:uFillTx/>
                <a:latin typeface="Times New Roman"/>
              </a:rPr>
              <a:t>&lt;date/heure&gt;</a:t>
            </a:r>
            <a:endParaRPr b="0" lang="fr-FR" sz="1400" strike="noStrike" u="none">
              <a:solidFill>
                <a:srgbClr val="000000"/>
              </a:solidFill>
              <a:effectLst/>
              <a:uFillTx/>
              <a:latin typeface="Times New Roman"/>
            </a:endParaRPr>
          </a:p>
        </p:txBody>
      </p:sp>
      <p:sp>
        <p:nvSpPr>
          <p:cNvPr id="84" name="PlaceHolder 5"/>
          <p:cNvSpPr>
            <a:spLocks noGrp="1"/>
          </p:cNvSpPr>
          <p:nvPr>
            <p:ph type="ftr" idx="35"/>
          </p:nvPr>
        </p:nvSpPr>
        <p:spPr>
          <a:xfrm>
            <a:off x="0" y="10157400"/>
            <a:ext cx="3280680" cy="534240"/>
          </a:xfrm>
          <a:prstGeom prst="rect">
            <a:avLst/>
          </a:prstGeom>
          <a:noFill/>
          <a:ln w="0">
            <a:noFill/>
          </a:ln>
        </p:spPr>
        <p:txBody>
          <a:bodyPr lIns="0" rIns="0" tIns="0" bIns="0" anchor="b">
            <a:noAutofit/>
          </a:bodyPr>
          <a:lstStyle>
            <a:lvl1pPr indent="0">
              <a:buNone/>
              <a:defRPr b="0" lang="fr-FR" sz="1400" strike="noStrike" u="none">
                <a:solidFill>
                  <a:srgbClr val="000000"/>
                </a:solidFill>
                <a:effectLst/>
                <a:uFillTx/>
                <a:latin typeface="Times New Roman"/>
              </a:defRPr>
            </a:lvl1pPr>
          </a:lstStyle>
          <a:p>
            <a:pPr indent="0">
              <a:buNone/>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85" name="PlaceHolder 6"/>
          <p:cNvSpPr>
            <a:spLocks noGrp="1"/>
          </p:cNvSpPr>
          <p:nvPr>
            <p:ph type="sldNum" idx="36"/>
          </p:nvPr>
        </p:nvSpPr>
        <p:spPr>
          <a:xfrm>
            <a:off x="4278960" y="10157400"/>
            <a:ext cx="3280680" cy="534240"/>
          </a:xfrm>
          <a:prstGeom prst="rect">
            <a:avLst/>
          </a:prstGeom>
          <a:noFill/>
          <a:ln w="0">
            <a:noFill/>
          </a:ln>
        </p:spPr>
        <p:txBody>
          <a:bodyPr lIns="0" rIns="0" tIns="0" bIns="0" anchor="b">
            <a:noAutofit/>
          </a:bodyPr>
          <a:lstStyle>
            <a:lvl1pPr indent="0" algn="r">
              <a:buNone/>
              <a:defRPr b="0" lang="fr-FR" sz="1400" strike="noStrike" u="none">
                <a:solidFill>
                  <a:srgbClr val="000000"/>
                </a:solidFill>
                <a:effectLst/>
                <a:uFillTx/>
                <a:latin typeface="Times New Roman"/>
              </a:defRPr>
            </a:lvl1pPr>
          </a:lstStyle>
          <a:p>
            <a:pPr indent="0" algn="r">
              <a:buNone/>
            </a:pPr>
            <a:fld id="{4231E609-66F9-4BA4-8ACB-9E3A28BBA377}" type="slidenum">
              <a:rPr b="0" lang="fr-FR" sz="1400" strike="noStrike" u="none">
                <a:solidFill>
                  <a:srgbClr val="000000"/>
                </a:solidFill>
                <a:effectLst/>
                <a:uFillTx/>
                <a:latin typeface="Times New Roman"/>
              </a:rPr>
              <a:t>&lt;numéro&gt;</a:t>
            </a:fld>
            <a:endParaRPr b="0" lang="fr-FR" sz="1400" strike="noStrike" u="non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685800" y="1143000"/>
            <a:ext cx="5486040" cy="3085920"/>
          </a:xfrm>
          <a:prstGeom prst="rect">
            <a:avLst/>
          </a:prstGeom>
          <a:ln w="0">
            <a:noFill/>
          </a:ln>
        </p:spPr>
      </p:sp>
      <p:sp>
        <p:nvSpPr>
          <p:cNvPr id="17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indent="0">
              <a:buNone/>
            </a:pPr>
            <a:endParaRPr b="0" lang="fr-FR" sz="1800" strike="noStrike" u="none">
              <a:solidFill>
                <a:srgbClr val="000000"/>
              </a:solidFill>
              <a:effectLst/>
              <a:uFillTx/>
              <a:latin typeface="Arial"/>
            </a:endParaRPr>
          </a:p>
        </p:txBody>
      </p:sp>
      <p:sp>
        <p:nvSpPr>
          <p:cNvPr id="176" name="PlaceHolder 3"/>
          <p:cNvSpPr>
            <a:spLocks noGrp="1"/>
          </p:cNvSpPr>
          <p:nvPr>
            <p:ph type="sldNum" idx="3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fr-FR" sz="1200" strike="noStrike" u="none">
                <a:solidFill>
                  <a:srgbClr val="000000"/>
                </a:solidFill>
                <a:effectLst/>
                <a:uFillTx/>
                <a:latin typeface="Times New Roman"/>
              </a:defRPr>
            </a:lvl1pPr>
          </a:lstStyle>
          <a:p>
            <a:pPr indent="0" algn="r">
              <a:lnSpc>
                <a:spcPct val="100000"/>
              </a:lnSpc>
              <a:buNone/>
            </a:pPr>
            <a:fld id="{63F0B5A9-2605-46DE-BFDD-F611354B3274}" type="slidenum">
              <a:rPr b="0" lang="fr-FR" sz="1200" strike="noStrike" u="none">
                <a:solidFill>
                  <a:srgbClr val="000000"/>
                </a:solidFill>
                <a:effectLst/>
                <a:uFillTx/>
                <a:latin typeface="Times New Roman"/>
              </a:rPr>
              <a:t>&lt;numéro&gt;</a:t>
            </a:fld>
            <a:endParaRPr b="0" lang="fr-FR" sz="1200" strike="noStrike" u="non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e de titre">
    <p:bg>
      <p:bgPr>
        <a:solidFill>
          <a:srgbClr val="000000"/>
        </a:solidFill>
      </p:bgPr>
    </p:bg>
    <p:spTree>
      <p:nvGrpSpPr>
        <p:cNvPr id="1" name=""/>
        <p:cNvGrpSpPr/>
        <p:nvPr/>
      </p:nvGrpSpPr>
      <p:grpSpPr>
        <a:xfrm>
          <a:off x="0" y="0"/>
          <a:ext cx="0" cy="0"/>
          <a:chOff x="0" y="0"/>
          <a:chExt cx="0" cy="0"/>
        </a:xfrm>
      </p:grpSpPr>
      <p:pic>
        <p:nvPicPr>
          <p:cNvPr id="0" name="Image 6" descr=""/>
          <p:cNvPicPr/>
          <p:nvPr/>
        </p:nvPicPr>
        <p:blipFill>
          <a:blip r:embed="rId2"/>
          <a:stretch/>
        </p:blipFill>
        <p:spPr>
          <a:xfrm>
            <a:off x="0" y="2880"/>
            <a:ext cx="12191760" cy="6851520"/>
          </a:xfrm>
          <a:prstGeom prst="rect">
            <a:avLst/>
          </a:prstGeom>
          <a:noFill/>
          <a:ln w="0">
            <a:noFill/>
          </a:ln>
        </p:spPr>
      </p:pic>
      <p:pic>
        <p:nvPicPr>
          <p:cNvPr id="1" name="Image 11" descr=""/>
          <p:cNvPicPr/>
          <p:nvPr/>
        </p:nvPicPr>
        <p:blipFill>
          <a:blip r:embed="rId3"/>
          <a:stretch/>
        </p:blipFill>
        <p:spPr>
          <a:xfrm>
            <a:off x="0" y="2880"/>
            <a:ext cx="12191760" cy="6851520"/>
          </a:xfrm>
          <a:prstGeom prst="rect">
            <a:avLst/>
          </a:prstGeom>
          <a:noFill/>
          <a:ln w="0">
            <a:noFill/>
          </a:ln>
        </p:spPr>
      </p:pic>
      <p:sp>
        <p:nvSpPr>
          <p:cNvPr id="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Modifiez le style du titre</a:t>
            </a:r>
            <a:endParaRPr b="0" lang="fr-FR" sz="6000" strike="noStrike" u="none">
              <a:solidFill>
                <a:schemeClr val="lt1"/>
              </a:solidFill>
              <a:effectLst/>
              <a:uFillTx/>
              <a:latin typeface="Aptos"/>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7E040F4F-3D58-4B7F-895D-5C4CE3D09EA9}"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fr-FR" sz="2800" strike="noStrike" u="none">
                <a:solidFill>
                  <a:schemeClr val="lt1"/>
                </a:solidFill>
                <a:effectLst/>
                <a:uFillTx/>
                <a:latin typeface="Aptos"/>
              </a:rPr>
              <a:t>Cliquez pour éditer le format du plan de texte</a:t>
            </a:r>
            <a:endParaRPr b="0" lang="fr-FR" sz="2800" strike="noStrike" u="none">
              <a:solidFill>
                <a:schemeClr val="lt1"/>
              </a:solidFill>
              <a:effectLst/>
              <a:uFillTx/>
              <a:latin typeface="Aptos"/>
            </a:endParaRPr>
          </a:p>
          <a:p>
            <a:pPr lvl="1" marL="864000" indent="-324000">
              <a:lnSpc>
                <a:spcPct val="90000"/>
              </a:lnSpc>
              <a:spcBef>
                <a:spcPts val="1134"/>
              </a:spcBef>
              <a:buClr>
                <a:srgbClr val="ffffff"/>
              </a:buClr>
              <a:buSzPct val="75000"/>
              <a:buFont typeface="Symbol" charset="2"/>
              <a:buChar char=""/>
            </a:pPr>
            <a:r>
              <a:rPr b="0" lang="fr-FR" sz="2000" strike="noStrike" u="none">
                <a:solidFill>
                  <a:schemeClr val="lt1"/>
                </a:solidFill>
                <a:effectLst/>
                <a:uFillTx/>
                <a:latin typeface="Aptos"/>
              </a:rPr>
              <a:t>Second niveau de plan</a:t>
            </a:r>
            <a:endParaRPr b="0" lang="fr-FR" sz="2000" strike="noStrike" u="none">
              <a:solidFill>
                <a:schemeClr val="lt1"/>
              </a:solidFill>
              <a:effectLst/>
              <a:uFillTx/>
              <a:latin typeface="Aptos"/>
            </a:endParaRPr>
          </a:p>
          <a:p>
            <a:pPr lvl="2" marL="1296000" indent="-288000">
              <a:lnSpc>
                <a:spcPct val="90000"/>
              </a:lnSpc>
              <a:spcBef>
                <a:spcPts val="850"/>
              </a:spcBef>
              <a:buClr>
                <a:srgbClr val="ffffff"/>
              </a:buClr>
              <a:buSzPct val="45000"/>
              <a:buFont typeface="Wingdings" charset="2"/>
              <a:buChar char=""/>
            </a:pPr>
            <a:r>
              <a:rPr b="0" lang="fr-FR" sz="1800" strike="noStrike" u="none">
                <a:solidFill>
                  <a:schemeClr val="lt1"/>
                </a:solidFill>
                <a:effectLst/>
                <a:uFillTx/>
                <a:latin typeface="Aptos"/>
              </a:rPr>
              <a:t>Troisième niveau de plan</a:t>
            </a:r>
            <a:endParaRPr b="0" lang="fr-FR" sz="1800" strike="noStrike" u="none">
              <a:solidFill>
                <a:schemeClr val="lt1"/>
              </a:solidFill>
              <a:effectLst/>
              <a:uFillTx/>
              <a:latin typeface="Aptos"/>
            </a:endParaRPr>
          </a:p>
          <a:p>
            <a:pPr lvl="3" marL="1728000" indent="-216000">
              <a:lnSpc>
                <a:spcPct val="90000"/>
              </a:lnSpc>
              <a:spcBef>
                <a:spcPts val="567"/>
              </a:spcBef>
              <a:buClr>
                <a:srgbClr val="ffffff"/>
              </a:buClr>
              <a:buSzPct val="75000"/>
              <a:buFont typeface="Symbol" charset="2"/>
              <a:buChar char=""/>
            </a:pPr>
            <a:r>
              <a:rPr b="0" lang="fr-FR" sz="1800" strike="noStrike" u="none">
                <a:solidFill>
                  <a:schemeClr val="lt1"/>
                </a:solidFill>
                <a:effectLst/>
                <a:uFillTx/>
                <a:latin typeface="Aptos"/>
              </a:rPr>
              <a:t>Quatrième niveau de plan</a:t>
            </a:r>
            <a:endParaRPr b="0" lang="fr-FR" sz="1800" strike="noStrike" u="none">
              <a:solidFill>
                <a:schemeClr val="lt1"/>
              </a:solidFill>
              <a:effectLst/>
              <a:uFillTx/>
              <a:latin typeface="Aptos"/>
            </a:endParaRPr>
          </a:p>
          <a:p>
            <a:pPr lvl="4" marL="2160000" indent="-216000">
              <a:lnSpc>
                <a:spcPct val="90000"/>
              </a:lnSpc>
              <a:spcBef>
                <a:spcPts val="283"/>
              </a:spcBef>
              <a:buClr>
                <a:srgbClr val="ffffff"/>
              </a:buClr>
              <a:buSzPct val="45000"/>
              <a:buFont typeface="Wingdings" charset="2"/>
              <a:buChar char=""/>
            </a:pPr>
            <a:r>
              <a:rPr b="0" lang="fr-FR" sz="2000" strike="noStrike" u="none">
                <a:solidFill>
                  <a:schemeClr val="lt1"/>
                </a:solidFill>
                <a:effectLst/>
                <a:uFillTx/>
                <a:latin typeface="Aptos"/>
              </a:rPr>
              <a:t>Cinquième niveau de plan</a:t>
            </a:r>
            <a:endParaRPr b="0" lang="fr-FR" sz="2000" strike="noStrike" u="none">
              <a:solidFill>
                <a:schemeClr val="lt1"/>
              </a:solidFill>
              <a:effectLst/>
              <a:uFillTx/>
              <a:latin typeface="Aptos"/>
            </a:endParaRPr>
          </a:p>
          <a:p>
            <a:pPr lvl="5" marL="2592000" indent="-216000">
              <a:lnSpc>
                <a:spcPct val="90000"/>
              </a:lnSpc>
              <a:spcBef>
                <a:spcPts val="283"/>
              </a:spcBef>
              <a:buClr>
                <a:srgbClr val="ffffff"/>
              </a:buClr>
              <a:buSzPct val="45000"/>
              <a:buFont typeface="Wingdings" charset="2"/>
              <a:buChar char=""/>
            </a:pPr>
            <a:r>
              <a:rPr b="0" lang="fr-FR" sz="2000" strike="noStrike" u="none">
                <a:solidFill>
                  <a:schemeClr val="lt1"/>
                </a:solidFill>
                <a:effectLst/>
                <a:uFillTx/>
                <a:latin typeface="Aptos"/>
              </a:rPr>
              <a:t>Sixième niveau de plan</a:t>
            </a:r>
            <a:endParaRPr b="0" lang="fr-FR" sz="2000" strike="noStrike" u="none">
              <a:solidFill>
                <a:schemeClr val="lt1"/>
              </a:solidFill>
              <a:effectLst/>
              <a:uFillTx/>
              <a:latin typeface="Aptos"/>
            </a:endParaRPr>
          </a:p>
          <a:p>
            <a:pPr lvl="6" marL="3024000" indent="-216000">
              <a:lnSpc>
                <a:spcPct val="90000"/>
              </a:lnSpc>
              <a:spcBef>
                <a:spcPts val="283"/>
              </a:spcBef>
              <a:buClr>
                <a:srgbClr val="ffffff"/>
              </a:buClr>
              <a:buSzPct val="45000"/>
              <a:buFont typeface="Wingdings" charset="2"/>
              <a:buChar char=""/>
            </a:pPr>
            <a:r>
              <a:rPr b="0" lang="fr-FR" sz="2000" strike="noStrike" u="none">
                <a:solidFill>
                  <a:schemeClr val="lt1"/>
                </a:solidFill>
                <a:effectLst/>
                <a:uFillTx/>
                <a:latin typeface="Aptos"/>
              </a:rPr>
              <a:t>Septième niveau de plan</a:t>
            </a:r>
            <a:endParaRPr b="0" lang="fr-FR" sz="2000" strike="noStrike" u="none">
              <a:solidFill>
                <a:schemeClr val="lt1"/>
              </a:solidFill>
              <a:effectLst/>
              <a:uFillTx/>
              <a:latin typeface="Aptos"/>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u avec légende">
    <p:bg>
      <p:bgPr>
        <a:solidFill>
          <a:srgbClr val="000000"/>
        </a:solidFill>
      </p:bgPr>
    </p:bg>
    <p:spTree>
      <p:nvGrpSpPr>
        <p:cNvPr id="1" name=""/>
        <p:cNvGrpSpPr/>
        <p:nvPr/>
      </p:nvGrpSpPr>
      <p:grpSpPr>
        <a:xfrm>
          <a:off x="0" y="0"/>
          <a:ext cx="0" cy="0"/>
          <a:chOff x="0" y="0"/>
          <a:chExt cx="0" cy="0"/>
        </a:xfrm>
      </p:grpSpPr>
      <p:pic>
        <p:nvPicPr>
          <p:cNvPr id="64" name="Image 6" descr=""/>
          <p:cNvPicPr/>
          <p:nvPr/>
        </p:nvPicPr>
        <p:blipFill>
          <a:blip r:embed="rId2"/>
          <a:stretch/>
        </p:blipFill>
        <p:spPr>
          <a:xfrm>
            <a:off x="0" y="2880"/>
            <a:ext cx="12191760" cy="6851520"/>
          </a:xfrm>
          <a:prstGeom prst="rect">
            <a:avLst/>
          </a:prstGeom>
          <a:noFill/>
          <a:ln w="0">
            <a:noFill/>
          </a:ln>
        </p:spPr>
      </p:pic>
      <p:pic>
        <p:nvPicPr>
          <p:cNvPr id="65" name="Image 7" descr=""/>
          <p:cNvPicPr/>
          <p:nvPr/>
        </p:nvPicPr>
        <p:blipFill>
          <a:blip r:embed="rId3"/>
          <a:stretch/>
        </p:blipFill>
        <p:spPr>
          <a:xfrm>
            <a:off x="0" y="2880"/>
            <a:ext cx="12191760" cy="6851520"/>
          </a:xfrm>
          <a:prstGeom prst="rect">
            <a:avLst/>
          </a:prstGeom>
          <a:noFill/>
          <a:ln w="0">
            <a:noFill/>
          </a:ln>
        </p:spPr>
      </p:pic>
      <p:sp>
        <p:nvSpPr>
          <p:cNvPr id="66"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fr-FR" sz="3200" strike="noStrike" u="none">
                <a:solidFill>
                  <a:schemeClr val="lt1"/>
                </a:solidFill>
                <a:effectLst/>
                <a:uFillTx/>
                <a:latin typeface="Aptos Display"/>
              </a:rPr>
              <a:t>Modifiez le style du titre</a:t>
            </a:r>
            <a:endParaRPr b="0" lang="fr-FR" sz="3200" strike="noStrike" u="none">
              <a:solidFill>
                <a:schemeClr val="lt1"/>
              </a:solidFill>
              <a:effectLst/>
              <a:uFillTx/>
              <a:latin typeface="Aptos"/>
            </a:endParaRPr>
          </a:p>
        </p:txBody>
      </p:sp>
      <p:sp>
        <p:nvSpPr>
          <p:cNvPr id="67" name="PlaceHolder 2"/>
          <p:cNvSpPr>
            <a:spLocks noGrp="1"/>
          </p:cNvSpPr>
          <p:nvPr>
            <p:ph type="body"/>
          </p:nvPr>
        </p:nvSpPr>
        <p:spPr>
          <a:xfrm>
            <a:off x="5183280" y="987480"/>
            <a:ext cx="6171840" cy="487332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3200" strike="noStrike" u="none">
                <a:solidFill>
                  <a:schemeClr val="lt1"/>
                </a:solidFill>
                <a:effectLst/>
                <a:uFillTx/>
                <a:latin typeface="Aptos"/>
              </a:rPr>
              <a:t>Cliquez pour modifier les styles du texte du masque</a:t>
            </a:r>
            <a:endParaRPr b="0" lang="fr-FR" sz="32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800" strike="noStrike" u="none">
                <a:solidFill>
                  <a:schemeClr val="lt1"/>
                </a:solidFill>
                <a:effectLst/>
                <a:uFillTx/>
                <a:latin typeface="Aptos"/>
              </a:rPr>
              <a:t>Deuxième niveau</a:t>
            </a:r>
            <a:endParaRPr b="0" lang="fr-FR" sz="28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Troisième niveau</a:t>
            </a:r>
            <a:endParaRPr b="0" lang="fr-FR" sz="24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Quatrième niveau</a:t>
            </a:r>
            <a:endParaRPr b="0" lang="fr-FR" sz="20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Cinquième niveau</a:t>
            </a:r>
            <a:endParaRPr b="0" lang="fr-FR" sz="2000" strike="noStrike" u="none">
              <a:solidFill>
                <a:schemeClr val="lt1"/>
              </a:solidFill>
              <a:effectLst/>
              <a:uFillTx/>
              <a:latin typeface="Aptos"/>
            </a:endParaRPr>
          </a:p>
        </p:txBody>
      </p:sp>
      <p:sp>
        <p:nvSpPr>
          <p:cNvPr id="68"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lt1"/>
                </a:solidFill>
                <a:effectLst/>
                <a:uFillTx/>
                <a:latin typeface="Aptos"/>
              </a:rPr>
              <a:t>Cliquez pour modifier les styles du texte du masque</a:t>
            </a:r>
            <a:endParaRPr b="0" lang="fr-FR" sz="1600" strike="noStrike" u="none">
              <a:solidFill>
                <a:schemeClr val="lt1"/>
              </a:solidFill>
              <a:effectLst/>
              <a:uFillTx/>
              <a:latin typeface="Aptos"/>
            </a:endParaRPr>
          </a:p>
        </p:txBody>
      </p:sp>
      <p:sp>
        <p:nvSpPr>
          <p:cNvPr id="69" name="PlaceHolder 4"/>
          <p:cNvSpPr>
            <a:spLocks noGrp="1"/>
          </p:cNvSpPr>
          <p:nvPr>
            <p:ph type="dt" idx="28"/>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70" name="PlaceHolder 5"/>
          <p:cNvSpPr>
            <a:spLocks noGrp="1"/>
          </p:cNvSpPr>
          <p:nvPr>
            <p:ph type="ftr" idx="29"/>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71" name="PlaceHolder 6"/>
          <p:cNvSpPr>
            <a:spLocks noGrp="1"/>
          </p:cNvSpPr>
          <p:nvPr>
            <p:ph type="sldNum" idx="30"/>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44914CD7-C7EC-4F0C-BF54-8D434912DF6F}"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mage avec légende">
    <p:bg>
      <p:bgPr>
        <a:solidFill>
          <a:srgbClr val="000000"/>
        </a:solidFill>
      </p:bgPr>
    </p:bg>
    <p:spTree>
      <p:nvGrpSpPr>
        <p:cNvPr id="1" name=""/>
        <p:cNvGrpSpPr/>
        <p:nvPr/>
      </p:nvGrpSpPr>
      <p:grpSpPr>
        <a:xfrm>
          <a:off x="0" y="0"/>
          <a:ext cx="0" cy="0"/>
          <a:chOff x="0" y="0"/>
          <a:chExt cx="0" cy="0"/>
        </a:xfrm>
      </p:grpSpPr>
      <p:pic>
        <p:nvPicPr>
          <p:cNvPr id="72" name="Image 6" descr=""/>
          <p:cNvPicPr/>
          <p:nvPr/>
        </p:nvPicPr>
        <p:blipFill>
          <a:blip r:embed="rId2"/>
          <a:stretch/>
        </p:blipFill>
        <p:spPr>
          <a:xfrm>
            <a:off x="0" y="2880"/>
            <a:ext cx="12191760" cy="6851520"/>
          </a:xfrm>
          <a:prstGeom prst="rect">
            <a:avLst/>
          </a:prstGeom>
          <a:noFill/>
          <a:ln w="0">
            <a:noFill/>
          </a:ln>
        </p:spPr>
      </p:pic>
      <p:pic>
        <p:nvPicPr>
          <p:cNvPr id="73" name="Image 7" descr=""/>
          <p:cNvPicPr/>
          <p:nvPr/>
        </p:nvPicPr>
        <p:blipFill>
          <a:blip r:embed="rId3"/>
          <a:stretch/>
        </p:blipFill>
        <p:spPr>
          <a:xfrm>
            <a:off x="0" y="2880"/>
            <a:ext cx="12191760" cy="6851520"/>
          </a:xfrm>
          <a:prstGeom prst="rect">
            <a:avLst/>
          </a:prstGeom>
          <a:noFill/>
          <a:ln w="0">
            <a:noFill/>
          </a:ln>
        </p:spPr>
      </p:pic>
      <p:sp>
        <p:nvSpPr>
          <p:cNvPr id="74"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Autofit/>
          </a:bodyPr>
          <a:p>
            <a:pPr indent="0" defTabSz="914400">
              <a:lnSpc>
                <a:spcPct val="90000"/>
              </a:lnSpc>
              <a:buNone/>
            </a:pPr>
            <a:r>
              <a:rPr b="0" lang="fr-FR" sz="3200" strike="noStrike" u="none">
                <a:solidFill>
                  <a:schemeClr val="lt1"/>
                </a:solidFill>
                <a:effectLst/>
                <a:uFillTx/>
                <a:latin typeface="Aptos Display"/>
              </a:rPr>
              <a:t>Modifiez le style du titre</a:t>
            </a:r>
            <a:endParaRPr b="0" lang="fr-FR" sz="3200" strike="noStrike" u="none">
              <a:solidFill>
                <a:schemeClr val="lt1"/>
              </a:solidFill>
              <a:effectLst/>
              <a:uFillTx/>
              <a:latin typeface="Aptos"/>
            </a:endParaRPr>
          </a:p>
        </p:txBody>
      </p:sp>
      <p:sp>
        <p:nvSpPr>
          <p:cNvPr id="75"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indent="0" defTabSz="914400">
              <a:lnSpc>
                <a:spcPct val="100000"/>
              </a:lnSpc>
              <a:buNone/>
              <a:tabLst>
                <a:tab algn="l" pos="0"/>
              </a:tabLst>
            </a:pPr>
            <a:r>
              <a:rPr b="0" lang="fr-FR" sz="3200" strike="noStrike" u="none">
                <a:solidFill>
                  <a:schemeClr val="lt1"/>
                </a:solidFill>
                <a:effectLst/>
                <a:uFillTx/>
                <a:latin typeface="Aptos"/>
              </a:rPr>
              <a:t>Cliquez sur l'icône pour ajouter une image</a:t>
            </a:r>
            <a:endParaRPr b="0" lang="fr-FR" sz="3200" strike="noStrike" u="none">
              <a:solidFill>
                <a:schemeClr val="lt1"/>
              </a:solidFill>
              <a:effectLst/>
              <a:uFillTx/>
              <a:latin typeface="Aptos"/>
            </a:endParaRPr>
          </a:p>
        </p:txBody>
      </p:sp>
      <p:sp>
        <p:nvSpPr>
          <p:cNvPr id="76" name="PlaceHolder 3"/>
          <p:cNvSpPr>
            <a:spLocks noGrp="1"/>
          </p:cNvSpPr>
          <p:nvPr>
            <p:ph type="body"/>
          </p:nvPr>
        </p:nvSpPr>
        <p:spPr>
          <a:xfrm>
            <a:off x="839880" y="2057400"/>
            <a:ext cx="3931920" cy="381132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lt1"/>
                </a:solidFill>
                <a:effectLst/>
                <a:uFillTx/>
                <a:latin typeface="Aptos"/>
              </a:rPr>
              <a:t>Cliquez pour modifier les styles du texte du masque</a:t>
            </a:r>
            <a:endParaRPr b="0" lang="fr-FR" sz="1600" strike="noStrike" u="none">
              <a:solidFill>
                <a:schemeClr val="lt1"/>
              </a:solidFill>
              <a:effectLst/>
              <a:uFillTx/>
              <a:latin typeface="Aptos"/>
            </a:endParaRPr>
          </a:p>
        </p:txBody>
      </p:sp>
      <p:sp>
        <p:nvSpPr>
          <p:cNvPr id="77" name="PlaceHolder 4"/>
          <p:cNvSpPr>
            <a:spLocks noGrp="1"/>
          </p:cNvSpPr>
          <p:nvPr>
            <p:ph type="dt" idx="31"/>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78" name="PlaceHolder 5"/>
          <p:cNvSpPr>
            <a:spLocks noGrp="1"/>
          </p:cNvSpPr>
          <p:nvPr>
            <p:ph type="ftr" idx="32"/>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79" name="PlaceHolder 6"/>
          <p:cNvSpPr>
            <a:spLocks noGrp="1"/>
          </p:cNvSpPr>
          <p:nvPr>
            <p:ph type="sldNum" idx="33"/>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E38805E8-C3DA-4811-8487-1DE29B96B56D}"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re et texte vertical">
    <p:bg>
      <p:bgPr>
        <a:solidFill>
          <a:srgbClr val="000000"/>
        </a:solidFill>
      </p:bgPr>
    </p:bg>
    <p:spTree>
      <p:nvGrpSpPr>
        <p:cNvPr id="1" name=""/>
        <p:cNvGrpSpPr/>
        <p:nvPr/>
      </p:nvGrpSpPr>
      <p:grpSpPr>
        <a:xfrm>
          <a:off x="0" y="0"/>
          <a:ext cx="0" cy="0"/>
          <a:chOff x="0" y="0"/>
          <a:chExt cx="0" cy="0"/>
        </a:xfrm>
      </p:grpSpPr>
      <p:pic>
        <p:nvPicPr>
          <p:cNvPr id="7" name="Image 6" descr=""/>
          <p:cNvPicPr/>
          <p:nvPr/>
        </p:nvPicPr>
        <p:blipFill>
          <a:blip r:embed="rId2"/>
          <a:stretch/>
        </p:blipFill>
        <p:spPr>
          <a:xfrm>
            <a:off x="0" y="2880"/>
            <a:ext cx="12191760" cy="6851520"/>
          </a:xfrm>
          <a:prstGeom prst="rect">
            <a:avLst/>
          </a:prstGeom>
          <a:noFill/>
          <a:ln w="0">
            <a:noFill/>
          </a:ln>
        </p:spPr>
      </p:pic>
      <p:pic>
        <p:nvPicPr>
          <p:cNvPr id="8" name="Image 6" descr=""/>
          <p:cNvPicPr/>
          <p:nvPr/>
        </p:nvPicPr>
        <p:blipFill>
          <a:blip r:embed="rId3"/>
          <a:stretch/>
        </p:blipFill>
        <p:spPr>
          <a:xfrm>
            <a:off x="0" y="2880"/>
            <a:ext cx="12191760" cy="6851520"/>
          </a:xfrm>
          <a:prstGeom prst="rect">
            <a:avLst/>
          </a:prstGeom>
          <a:noFill/>
          <a:ln w="0">
            <a:noFill/>
          </a:ln>
        </p:spPr>
      </p:pic>
      <p:sp>
        <p:nvSpPr>
          <p:cNvPr id="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10"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11" name="PlaceHolder 3"/>
          <p:cNvSpPr>
            <a:spLocks noGrp="1"/>
          </p:cNvSpPr>
          <p:nvPr>
            <p:ph type="dt" idx="4"/>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12" name="PlaceHolder 4"/>
          <p:cNvSpPr>
            <a:spLocks noGrp="1"/>
          </p:cNvSpPr>
          <p:nvPr>
            <p:ph type="ftr" idx="5"/>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13" name="PlaceHolder 5"/>
          <p:cNvSpPr>
            <a:spLocks noGrp="1"/>
          </p:cNvSpPr>
          <p:nvPr>
            <p:ph type="sldNum" idx="6"/>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BF5CC1ED-BF1D-42B5-BCB7-7432FD48ADA3}"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Titre vertical et texte">
    <p:bg>
      <p:bgPr>
        <a:solidFill>
          <a:srgbClr val="000000"/>
        </a:solidFill>
      </p:bgPr>
    </p:bg>
    <p:spTree>
      <p:nvGrpSpPr>
        <p:cNvPr id="1" name=""/>
        <p:cNvGrpSpPr/>
        <p:nvPr/>
      </p:nvGrpSpPr>
      <p:grpSpPr>
        <a:xfrm>
          <a:off x="0" y="0"/>
          <a:ext cx="0" cy="0"/>
          <a:chOff x="0" y="0"/>
          <a:chExt cx="0" cy="0"/>
        </a:xfrm>
      </p:grpSpPr>
      <p:pic>
        <p:nvPicPr>
          <p:cNvPr id="14" name="Image 6" descr=""/>
          <p:cNvPicPr/>
          <p:nvPr/>
        </p:nvPicPr>
        <p:blipFill>
          <a:blip r:embed="rId2"/>
          <a:stretch/>
        </p:blipFill>
        <p:spPr>
          <a:xfrm>
            <a:off x="0" y="2880"/>
            <a:ext cx="12191760" cy="6851520"/>
          </a:xfrm>
          <a:prstGeom prst="rect">
            <a:avLst/>
          </a:prstGeom>
          <a:noFill/>
          <a:ln w="0">
            <a:noFill/>
          </a:ln>
        </p:spPr>
      </p:pic>
      <p:pic>
        <p:nvPicPr>
          <p:cNvPr id="15" name="Image 6" descr=""/>
          <p:cNvPicPr/>
          <p:nvPr/>
        </p:nvPicPr>
        <p:blipFill>
          <a:blip r:embed="rId3"/>
          <a:stretch/>
        </p:blipFill>
        <p:spPr>
          <a:xfrm>
            <a:off x="0" y="2880"/>
            <a:ext cx="12191760" cy="6851520"/>
          </a:xfrm>
          <a:prstGeom prst="rect">
            <a:avLst/>
          </a:prstGeom>
          <a:noFill/>
          <a:ln w="0">
            <a:noFill/>
          </a:ln>
        </p:spPr>
      </p:pic>
      <p:sp>
        <p:nvSpPr>
          <p:cNvPr id="16" name="PlaceHolder 1"/>
          <p:cNvSpPr>
            <a:spLocks noGrp="1"/>
          </p:cNvSpPr>
          <p:nvPr>
            <p:ph type="title"/>
          </p:nvPr>
        </p:nvSpPr>
        <p:spPr>
          <a:xfrm>
            <a:off x="8724960" y="365040"/>
            <a:ext cx="2628720" cy="5811480"/>
          </a:xfrm>
          <a:prstGeom prst="rect">
            <a:avLst/>
          </a:prstGeom>
          <a:noFill/>
          <a:ln w="0">
            <a:noFill/>
          </a:ln>
        </p:spPr>
        <p:txBody>
          <a:bodyPr lIns="91440" rIns="91440" tIns="45720" bIns="45720" anchor="ctr" vert="eaVert">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17" name="PlaceHolder 2"/>
          <p:cNvSpPr>
            <a:spLocks noGrp="1"/>
          </p:cNvSpPr>
          <p:nvPr>
            <p:ph type="body"/>
          </p:nvPr>
        </p:nvSpPr>
        <p:spPr>
          <a:xfrm>
            <a:off x="838080" y="365040"/>
            <a:ext cx="7733880" cy="581148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18" name="PlaceHolder 3"/>
          <p:cNvSpPr>
            <a:spLocks noGrp="1"/>
          </p:cNvSpPr>
          <p:nvPr>
            <p:ph type="dt" idx="7"/>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19" name="PlaceHolder 4"/>
          <p:cNvSpPr>
            <a:spLocks noGrp="1"/>
          </p:cNvSpPr>
          <p:nvPr>
            <p:ph type="ftr" idx="8"/>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20" name="PlaceHolder 5"/>
          <p:cNvSpPr>
            <a:spLocks noGrp="1"/>
          </p:cNvSpPr>
          <p:nvPr>
            <p:ph type="sldNum" idx="9"/>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1716790F-2FE5-4BBD-B26B-0FC8A2AFAA1D}"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bg>
      <p:bgPr>
        <a:solidFill>
          <a:srgbClr val="000000"/>
        </a:solidFill>
      </p:bgPr>
    </p:bg>
    <p:spTree>
      <p:nvGrpSpPr>
        <p:cNvPr id="1" name=""/>
        <p:cNvGrpSpPr/>
        <p:nvPr/>
      </p:nvGrpSpPr>
      <p:grpSpPr>
        <a:xfrm>
          <a:off x="0" y="0"/>
          <a:ext cx="0" cy="0"/>
          <a:chOff x="0" y="0"/>
          <a:chExt cx="0" cy="0"/>
        </a:xfrm>
      </p:grpSpPr>
      <p:pic>
        <p:nvPicPr>
          <p:cNvPr id="21" name="Image 6" descr=""/>
          <p:cNvPicPr/>
          <p:nvPr/>
        </p:nvPicPr>
        <p:blipFill>
          <a:blip r:embed="rId2"/>
          <a:stretch/>
        </p:blipFill>
        <p:spPr>
          <a:xfrm>
            <a:off x="0" y="2880"/>
            <a:ext cx="12191760" cy="6851520"/>
          </a:xfrm>
          <a:prstGeom prst="rect">
            <a:avLst/>
          </a:prstGeom>
          <a:noFill/>
          <a:ln w="0">
            <a:noFill/>
          </a:ln>
        </p:spPr>
      </p:pic>
      <p:pic>
        <p:nvPicPr>
          <p:cNvPr id="22" name="Image 6" descr=""/>
          <p:cNvPicPr/>
          <p:nvPr/>
        </p:nvPicPr>
        <p:blipFill>
          <a:blip r:embed="rId3"/>
          <a:stretch/>
        </p:blipFill>
        <p:spPr>
          <a:xfrm>
            <a:off x="0" y="2880"/>
            <a:ext cx="12191760" cy="6851520"/>
          </a:xfrm>
          <a:prstGeom prst="rect">
            <a:avLst/>
          </a:prstGeom>
          <a:noFill/>
          <a:ln w="0">
            <a:noFill/>
          </a:ln>
        </p:spPr>
      </p:pic>
      <p:sp>
        <p:nvSpPr>
          <p:cNvPr id="2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24" name="PlaceHolder 2"/>
          <p:cNvSpPr>
            <a:spLocks noGrp="1"/>
          </p:cNvSpPr>
          <p:nvPr>
            <p:ph type="body"/>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25" name="PlaceHolder 3"/>
          <p:cNvSpPr>
            <a:spLocks noGrp="1"/>
          </p:cNvSpPr>
          <p:nvPr>
            <p:ph type="dt" idx="10"/>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26" name="PlaceHolder 4"/>
          <p:cNvSpPr>
            <a:spLocks noGrp="1"/>
          </p:cNvSpPr>
          <p:nvPr>
            <p:ph type="ftr" idx="11"/>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27" name="PlaceHolder 5"/>
          <p:cNvSpPr>
            <a:spLocks noGrp="1"/>
          </p:cNvSpPr>
          <p:nvPr>
            <p:ph type="sldNum" idx="12"/>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90829A30-7F6F-4AFF-8E89-BB5705DFBA11}"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re de section">
    <p:bg>
      <p:bgPr>
        <a:solidFill>
          <a:srgbClr val="000000"/>
        </a:solidFill>
      </p:bgPr>
    </p:bg>
    <p:spTree>
      <p:nvGrpSpPr>
        <p:cNvPr id="1" name=""/>
        <p:cNvGrpSpPr/>
        <p:nvPr/>
      </p:nvGrpSpPr>
      <p:grpSpPr>
        <a:xfrm>
          <a:off x="0" y="0"/>
          <a:ext cx="0" cy="0"/>
          <a:chOff x="0" y="0"/>
          <a:chExt cx="0" cy="0"/>
        </a:xfrm>
      </p:grpSpPr>
      <p:pic>
        <p:nvPicPr>
          <p:cNvPr id="28" name="Image 6" descr=""/>
          <p:cNvPicPr/>
          <p:nvPr/>
        </p:nvPicPr>
        <p:blipFill>
          <a:blip r:embed="rId2"/>
          <a:stretch/>
        </p:blipFill>
        <p:spPr>
          <a:xfrm>
            <a:off x="0" y="2880"/>
            <a:ext cx="12191760" cy="6851520"/>
          </a:xfrm>
          <a:prstGeom prst="rect">
            <a:avLst/>
          </a:prstGeom>
          <a:noFill/>
          <a:ln w="0">
            <a:noFill/>
          </a:ln>
        </p:spPr>
      </p:pic>
      <p:pic>
        <p:nvPicPr>
          <p:cNvPr id="29" name="Image 6" descr=""/>
          <p:cNvPicPr/>
          <p:nvPr/>
        </p:nvPicPr>
        <p:blipFill>
          <a:blip r:embed="rId3"/>
          <a:stretch/>
        </p:blipFill>
        <p:spPr>
          <a:xfrm>
            <a:off x="0" y="2880"/>
            <a:ext cx="12191760" cy="6851520"/>
          </a:xfrm>
          <a:prstGeom prst="rect">
            <a:avLst/>
          </a:prstGeom>
          <a:noFill/>
          <a:ln w="0">
            <a:noFill/>
          </a:ln>
        </p:spPr>
      </p:pic>
      <p:sp>
        <p:nvSpPr>
          <p:cNvPr id="30" name="PlaceHolder 1"/>
          <p:cNvSpPr>
            <a:spLocks noGrp="1"/>
          </p:cNvSpPr>
          <p:nvPr>
            <p:ph type="title"/>
          </p:nvPr>
        </p:nvSpPr>
        <p:spPr>
          <a:xfrm>
            <a:off x="831960" y="1709640"/>
            <a:ext cx="10515240" cy="2852280"/>
          </a:xfrm>
          <a:prstGeom prst="rect">
            <a:avLst/>
          </a:prstGeom>
          <a:noFill/>
          <a:ln w="0">
            <a:noFill/>
          </a:ln>
        </p:spPr>
        <p:txBody>
          <a:bodyPr lIns="91440" rIns="91440" tIns="45720" bIns="45720" anchor="b">
            <a:noAutofit/>
          </a:bodyPr>
          <a:p>
            <a:pPr indent="0" defTabSz="914400">
              <a:lnSpc>
                <a:spcPct val="90000"/>
              </a:lnSpc>
              <a:buNone/>
            </a:pPr>
            <a:r>
              <a:rPr b="0" lang="fr-FR" sz="6000" strike="noStrike" u="none">
                <a:solidFill>
                  <a:schemeClr val="lt1"/>
                </a:solidFill>
                <a:effectLst/>
                <a:uFillTx/>
                <a:latin typeface="Aptos Display"/>
              </a:rPr>
              <a:t>Modifiez le style du titre</a:t>
            </a:r>
            <a:endParaRPr b="0" lang="fr-FR" sz="6000" strike="noStrike" u="none">
              <a:solidFill>
                <a:schemeClr val="lt1"/>
              </a:solidFill>
              <a:effectLst/>
              <a:uFillTx/>
              <a:latin typeface="Aptos"/>
            </a:endParaRPr>
          </a:p>
        </p:txBody>
      </p:sp>
      <p:sp>
        <p:nvSpPr>
          <p:cNvPr id="31" name="PlaceHolder 2"/>
          <p:cNvSpPr>
            <a:spLocks noGrp="1"/>
          </p:cNvSpPr>
          <p:nvPr>
            <p:ph type="body"/>
          </p:nvPr>
        </p:nvSpPr>
        <p:spPr>
          <a:xfrm>
            <a:off x="831960" y="4589640"/>
            <a:ext cx="10515240" cy="14997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2400" strike="noStrike" u="none">
                <a:solidFill>
                  <a:schemeClr val="lt1">
                    <a:tint val="82000"/>
                  </a:schemeClr>
                </a:solidFill>
                <a:effectLst/>
                <a:uFillTx/>
                <a:latin typeface="Aptos"/>
              </a:rPr>
              <a:t>Cliquez pour modifier les styles du texte du masque</a:t>
            </a:r>
            <a:endParaRPr b="0" lang="fr-FR" sz="2400" strike="noStrike" u="none">
              <a:solidFill>
                <a:schemeClr val="lt1"/>
              </a:solidFill>
              <a:effectLst/>
              <a:uFillTx/>
              <a:latin typeface="Aptos"/>
            </a:endParaRPr>
          </a:p>
        </p:txBody>
      </p:sp>
      <p:sp>
        <p:nvSpPr>
          <p:cNvPr id="32" name="PlaceHolder 3"/>
          <p:cNvSpPr>
            <a:spLocks noGrp="1"/>
          </p:cNvSpPr>
          <p:nvPr>
            <p:ph type="dt" idx="13"/>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33" name="PlaceHolder 4"/>
          <p:cNvSpPr>
            <a:spLocks noGrp="1"/>
          </p:cNvSpPr>
          <p:nvPr>
            <p:ph type="ftr" idx="14"/>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34" name="PlaceHolder 5"/>
          <p:cNvSpPr>
            <a:spLocks noGrp="1"/>
          </p:cNvSpPr>
          <p:nvPr>
            <p:ph type="sldNum" idx="15"/>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7E0DEF97-ED6A-4FC0-9972-883460052940}"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ux contenus">
    <p:bg>
      <p:bgPr>
        <a:solidFill>
          <a:srgbClr val="000000"/>
        </a:solidFill>
      </p:bgPr>
    </p:bg>
    <p:spTree>
      <p:nvGrpSpPr>
        <p:cNvPr id="1" name=""/>
        <p:cNvGrpSpPr/>
        <p:nvPr/>
      </p:nvGrpSpPr>
      <p:grpSpPr>
        <a:xfrm>
          <a:off x="0" y="0"/>
          <a:ext cx="0" cy="0"/>
          <a:chOff x="0" y="0"/>
          <a:chExt cx="0" cy="0"/>
        </a:xfrm>
      </p:grpSpPr>
      <p:pic>
        <p:nvPicPr>
          <p:cNvPr id="35" name="Image 6" descr=""/>
          <p:cNvPicPr/>
          <p:nvPr/>
        </p:nvPicPr>
        <p:blipFill>
          <a:blip r:embed="rId2"/>
          <a:stretch/>
        </p:blipFill>
        <p:spPr>
          <a:xfrm>
            <a:off x="0" y="2880"/>
            <a:ext cx="12191760" cy="6851520"/>
          </a:xfrm>
          <a:prstGeom prst="rect">
            <a:avLst/>
          </a:prstGeom>
          <a:noFill/>
          <a:ln w="0">
            <a:noFill/>
          </a:ln>
        </p:spPr>
      </p:pic>
      <p:pic>
        <p:nvPicPr>
          <p:cNvPr id="36" name="Image 7" descr=""/>
          <p:cNvPicPr/>
          <p:nvPr/>
        </p:nvPicPr>
        <p:blipFill>
          <a:blip r:embed="rId3"/>
          <a:stretch/>
        </p:blipFill>
        <p:spPr>
          <a:xfrm>
            <a:off x="0" y="2880"/>
            <a:ext cx="12191760" cy="6851520"/>
          </a:xfrm>
          <a:prstGeom prst="rect">
            <a:avLst/>
          </a:prstGeom>
          <a:noFill/>
          <a:ln w="0">
            <a:noFill/>
          </a:ln>
        </p:spPr>
      </p:pic>
      <p:sp>
        <p:nvSpPr>
          <p:cNvPr id="3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38" name="PlaceHolder 2"/>
          <p:cNvSpPr>
            <a:spLocks noGrp="1"/>
          </p:cNvSpPr>
          <p:nvPr>
            <p:ph type="body"/>
          </p:nvPr>
        </p:nvSpPr>
        <p:spPr>
          <a:xfrm>
            <a:off x="83808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39" name="PlaceHolder 3"/>
          <p:cNvSpPr>
            <a:spLocks noGrp="1"/>
          </p:cNvSpPr>
          <p:nvPr>
            <p:ph type="body"/>
          </p:nvPr>
        </p:nvSpPr>
        <p:spPr>
          <a:xfrm>
            <a:off x="6172200" y="1825560"/>
            <a:ext cx="518112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40" name="PlaceHolder 4"/>
          <p:cNvSpPr>
            <a:spLocks noGrp="1"/>
          </p:cNvSpPr>
          <p:nvPr>
            <p:ph type="dt" idx="16"/>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41" name="PlaceHolder 5"/>
          <p:cNvSpPr>
            <a:spLocks noGrp="1"/>
          </p:cNvSpPr>
          <p:nvPr>
            <p:ph type="ftr" idx="17"/>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42" name="PlaceHolder 6"/>
          <p:cNvSpPr>
            <a:spLocks noGrp="1"/>
          </p:cNvSpPr>
          <p:nvPr>
            <p:ph type="sldNum" idx="18"/>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836C522A-C451-42E3-A0BE-79DFEF20CAE5}"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aison">
    <p:bg>
      <p:bgPr>
        <a:solidFill>
          <a:srgbClr val="000000"/>
        </a:solidFill>
      </p:bgPr>
    </p:bg>
    <p:spTree>
      <p:nvGrpSpPr>
        <p:cNvPr id="1" name=""/>
        <p:cNvGrpSpPr/>
        <p:nvPr/>
      </p:nvGrpSpPr>
      <p:grpSpPr>
        <a:xfrm>
          <a:off x="0" y="0"/>
          <a:ext cx="0" cy="0"/>
          <a:chOff x="0" y="0"/>
          <a:chExt cx="0" cy="0"/>
        </a:xfrm>
      </p:grpSpPr>
      <p:pic>
        <p:nvPicPr>
          <p:cNvPr id="43" name="Image 6" descr=""/>
          <p:cNvPicPr/>
          <p:nvPr/>
        </p:nvPicPr>
        <p:blipFill>
          <a:blip r:embed="rId2"/>
          <a:stretch/>
        </p:blipFill>
        <p:spPr>
          <a:xfrm>
            <a:off x="0" y="2880"/>
            <a:ext cx="12191760" cy="6851520"/>
          </a:xfrm>
          <a:prstGeom prst="rect">
            <a:avLst/>
          </a:prstGeom>
          <a:noFill/>
          <a:ln w="0">
            <a:noFill/>
          </a:ln>
        </p:spPr>
      </p:pic>
      <p:pic>
        <p:nvPicPr>
          <p:cNvPr id="44" name="Image 9" descr=""/>
          <p:cNvPicPr/>
          <p:nvPr/>
        </p:nvPicPr>
        <p:blipFill>
          <a:blip r:embed="rId3"/>
          <a:stretch/>
        </p:blipFill>
        <p:spPr>
          <a:xfrm>
            <a:off x="0" y="2880"/>
            <a:ext cx="12191760" cy="6851520"/>
          </a:xfrm>
          <a:prstGeom prst="rect">
            <a:avLst/>
          </a:prstGeom>
          <a:noFill/>
          <a:ln w="0">
            <a:noFill/>
          </a:ln>
        </p:spPr>
      </p:pic>
      <p:sp>
        <p:nvSpPr>
          <p:cNvPr id="45" name="PlaceHolder 1"/>
          <p:cNvSpPr>
            <a:spLocks noGrp="1"/>
          </p:cNvSpPr>
          <p:nvPr>
            <p:ph type="title"/>
          </p:nvPr>
        </p:nvSpPr>
        <p:spPr>
          <a:xfrm>
            <a:off x="8398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46" name="PlaceHolder 2"/>
          <p:cNvSpPr>
            <a:spLocks noGrp="1"/>
          </p:cNvSpPr>
          <p:nvPr>
            <p:ph type="body"/>
          </p:nvPr>
        </p:nvSpPr>
        <p:spPr>
          <a:xfrm>
            <a:off x="839880" y="1681200"/>
            <a:ext cx="515736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lt1"/>
                </a:solidFill>
                <a:effectLst/>
                <a:uFillTx/>
                <a:latin typeface="Aptos"/>
              </a:rPr>
              <a:t>Cliquez pour modifier les styles du texte du masque</a:t>
            </a:r>
            <a:endParaRPr b="0" lang="fr-FR" sz="2400" strike="noStrike" u="none">
              <a:solidFill>
                <a:schemeClr val="lt1"/>
              </a:solidFill>
              <a:effectLst/>
              <a:uFillTx/>
              <a:latin typeface="Aptos"/>
            </a:endParaRPr>
          </a:p>
        </p:txBody>
      </p:sp>
      <p:sp>
        <p:nvSpPr>
          <p:cNvPr id="47" name="PlaceHolder 3"/>
          <p:cNvSpPr>
            <a:spLocks noGrp="1"/>
          </p:cNvSpPr>
          <p:nvPr>
            <p:ph type="body"/>
          </p:nvPr>
        </p:nvSpPr>
        <p:spPr>
          <a:xfrm>
            <a:off x="839880" y="2505240"/>
            <a:ext cx="515736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48" name="PlaceHolder 4"/>
          <p:cNvSpPr>
            <a:spLocks noGrp="1"/>
          </p:cNvSpPr>
          <p:nvPr>
            <p:ph type="body"/>
          </p:nvPr>
        </p:nvSpPr>
        <p:spPr>
          <a:xfrm>
            <a:off x="6172200" y="1681200"/>
            <a:ext cx="5182920" cy="82368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lt1"/>
                </a:solidFill>
                <a:effectLst/>
                <a:uFillTx/>
                <a:latin typeface="Aptos"/>
              </a:rPr>
              <a:t>Cliquez pour modifier les styles du texte du masque</a:t>
            </a:r>
            <a:endParaRPr b="0" lang="fr-FR" sz="2400" strike="noStrike" u="none">
              <a:solidFill>
                <a:schemeClr val="lt1"/>
              </a:solidFill>
              <a:effectLst/>
              <a:uFillTx/>
              <a:latin typeface="Aptos"/>
            </a:endParaRPr>
          </a:p>
        </p:txBody>
      </p:sp>
      <p:sp>
        <p:nvSpPr>
          <p:cNvPr id="49" name="PlaceHolder 5"/>
          <p:cNvSpPr>
            <a:spLocks noGrp="1"/>
          </p:cNvSpPr>
          <p:nvPr>
            <p:ph type="body"/>
          </p:nvPr>
        </p:nvSpPr>
        <p:spPr>
          <a:xfrm>
            <a:off x="6172200" y="2505240"/>
            <a:ext cx="5182920" cy="368424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Cliquez pour modifier les styles du texte du masque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Deuxième niveau</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Troisième niveau</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Quatrième niveau</a:t>
            </a:r>
            <a:endParaRPr b="0" lang="fr-FR" sz="1800" strike="noStrike" u="none">
              <a:solidFill>
                <a:schemeClr val="lt1"/>
              </a:solidFill>
              <a:effectLst/>
              <a:uFillTx/>
              <a:latin typeface="Aptos"/>
            </a:endParaRPr>
          </a:p>
          <a:p>
            <a:pPr lvl="4" marL="20574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Cinquième niveau</a:t>
            </a:r>
            <a:endParaRPr b="0" lang="fr-FR" sz="1800" strike="noStrike" u="none">
              <a:solidFill>
                <a:schemeClr val="lt1"/>
              </a:solidFill>
              <a:effectLst/>
              <a:uFillTx/>
              <a:latin typeface="Aptos"/>
            </a:endParaRPr>
          </a:p>
        </p:txBody>
      </p:sp>
      <p:sp>
        <p:nvSpPr>
          <p:cNvPr id="50" name="PlaceHolder 6"/>
          <p:cNvSpPr>
            <a:spLocks noGrp="1"/>
          </p:cNvSpPr>
          <p:nvPr>
            <p:ph type="dt" idx="19"/>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51" name="PlaceHolder 7"/>
          <p:cNvSpPr>
            <a:spLocks noGrp="1"/>
          </p:cNvSpPr>
          <p:nvPr>
            <p:ph type="ftr" idx="20"/>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52" name="PlaceHolder 8"/>
          <p:cNvSpPr>
            <a:spLocks noGrp="1"/>
          </p:cNvSpPr>
          <p:nvPr>
            <p:ph type="sldNum" idx="21"/>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0E6748DC-B159-42C5-A98F-5D0E9D821D1C}"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re seul">
    <p:bg>
      <p:bgPr>
        <a:solidFill>
          <a:srgbClr val="000000"/>
        </a:solidFill>
      </p:bgPr>
    </p:bg>
    <p:spTree>
      <p:nvGrpSpPr>
        <p:cNvPr id="1" name=""/>
        <p:cNvGrpSpPr/>
        <p:nvPr/>
      </p:nvGrpSpPr>
      <p:grpSpPr>
        <a:xfrm>
          <a:off x="0" y="0"/>
          <a:ext cx="0" cy="0"/>
          <a:chOff x="0" y="0"/>
          <a:chExt cx="0" cy="0"/>
        </a:xfrm>
      </p:grpSpPr>
      <p:pic>
        <p:nvPicPr>
          <p:cNvPr id="53" name="Image 6" descr=""/>
          <p:cNvPicPr/>
          <p:nvPr/>
        </p:nvPicPr>
        <p:blipFill>
          <a:blip r:embed="rId2"/>
          <a:stretch/>
        </p:blipFill>
        <p:spPr>
          <a:xfrm>
            <a:off x="0" y="2880"/>
            <a:ext cx="12191760" cy="6851520"/>
          </a:xfrm>
          <a:prstGeom prst="rect">
            <a:avLst/>
          </a:prstGeom>
          <a:noFill/>
          <a:ln w="0">
            <a:noFill/>
          </a:ln>
        </p:spPr>
      </p:pic>
      <p:pic>
        <p:nvPicPr>
          <p:cNvPr id="54" name="Image 5" descr=""/>
          <p:cNvPicPr/>
          <p:nvPr/>
        </p:nvPicPr>
        <p:blipFill>
          <a:blip r:embed="rId3"/>
          <a:stretch/>
        </p:blipFill>
        <p:spPr>
          <a:xfrm>
            <a:off x="0" y="2880"/>
            <a:ext cx="12191760" cy="6851520"/>
          </a:xfrm>
          <a:prstGeom prst="rect">
            <a:avLst/>
          </a:prstGeom>
          <a:noFill/>
          <a:ln w="0">
            <a:noFill/>
          </a:ln>
        </p:spPr>
      </p:pic>
      <p:sp>
        <p:nvSpPr>
          <p:cNvPr id="5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Modifiez le style du titre</a:t>
            </a:r>
            <a:endParaRPr b="0" lang="fr-FR" sz="4400" strike="noStrike" u="none">
              <a:solidFill>
                <a:schemeClr val="lt1"/>
              </a:solidFill>
              <a:effectLst/>
              <a:uFillTx/>
              <a:latin typeface="Aptos"/>
            </a:endParaRPr>
          </a:p>
        </p:txBody>
      </p:sp>
      <p:sp>
        <p:nvSpPr>
          <p:cNvPr id="56" name="PlaceHolder 2"/>
          <p:cNvSpPr>
            <a:spLocks noGrp="1"/>
          </p:cNvSpPr>
          <p:nvPr>
            <p:ph type="dt" idx="22"/>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57" name="PlaceHolder 3"/>
          <p:cNvSpPr>
            <a:spLocks noGrp="1"/>
          </p:cNvSpPr>
          <p:nvPr>
            <p:ph type="ftr" idx="23"/>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58" name="PlaceHolder 4"/>
          <p:cNvSpPr>
            <a:spLocks noGrp="1"/>
          </p:cNvSpPr>
          <p:nvPr>
            <p:ph type="sldNum" idx="24"/>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3359E8CA-C26A-4C58-931F-6ACF8A5FE227}"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
    <p:bg>
      <p:bgPr>
        <a:solidFill>
          <a:srgbClr val="000000"/>
        </a:solidFill>
      </p:bgPr>
    </p:bg>
    <p:spTree>
      <p:nvGrpSpPr>
        <p:cNvPr id="1" name=""/>
        <p:cNvGrpSpPr/>
        <p:nvPr/>
      </p:nvGrpSpPr>
      <p:grpSpPr>
        <a:xfrm>
          <a:off x="0" y="0"/>
          <a:ext cx="0" cy="0"/>
          <a:chOff x="0" y="0"/>
          <a:chExt cx="0" cy="0"/>
        </a:xfrm>
      </p:grpSpPr>
      <p:pic>
        <p:nvPicPr>
          <p:cNvPr id="59" name="Image 6" descr=""/>
          <p:cNvPicPr/>
          <p:nvPr/>
        </p:nvPicPr>
        <p:blipFill>
          <a:blip r:embed="rId2"/>
          <a:stretch/>
        </p:blipFill>
        <p:spPr>
          <a:xfrm>
            <a:off x="0" y="2880"/>
            <a:ext cx="12191760" cy="6851520"/>
          </a:xfrm>
          <a:prstGeom prst="rect">
            <a:avLst/>
          </a:prstGeom>
          <a:noFill/>
          <a:ln w="0">
            <a:noFill/>
          </a:ln>
        </p:spPr>
      </p:pic>
      <p:pic>
        <p:nvPicPr>
          <p:cNvPr id="60" name="Image 4" descr=""/>
          <p:cNvPicPr/>
          <p:nvPr/>
        </p:nvPicPr>
        <p:blipFill>
          <a:blip r:embed="rId3"/>
          <a:stretch/>
        </p:blipFill>
        <p:spPr>
          <a:xfrm>
            <a:off x="0" y="2880"/>
            <a:ext cx="12191760" cy="6851520"/>
          </a:xfrm>
          <a:prstGeom prst="rect">
            <a:avLst/>
          </a:prstGeom>
          <a:noFill/>
          <a:ln w="0">
            <a:noFill/>
          </a:ln>
        </p:spPr>
      </p:pic>
      <p:sp>
        <p:nvSpPr>
          <p:cNvPr id="61" name="PlaceHolder 1"/>
          <p:cNvSpPr>
            <a:spLocks noGrp="1"/>
          </p:cNvSpPr>
          <p:nvPr>
            <p:ph type="dt" idx="25"/>
          </p:nvPr>
        </p:nvSpPr>
        <p:spPr>
          <a:xfrm>
            <a:off x="838080" y="6356520"/>
            <a:ext cx="2742840" cy="364680"/>
          </a:xfrm>
          <a:prstGeom prst="rect">
            <a:avLst/>
          </a:prstGeom>
          <a:noFill/>
          <a:ln w="0">
            <a:noFill/>
          </a:ln>
        </p:spPr>
        <p:txBody>
          <a:bodyPr lIns="91440" rIns="91440" tIns="45720" bIns="45720" anchor="ctr">
            <a:noAutofit/>
          </a:bodyPr>
          <a:lstStyle>
            <a:lvl1pPr indent="0" defTabSz="914400">
              <a:lnSpc>
                <a:spcPct val="100000"/>
              </a:lnSpc>
              <a:buNone/>
              <a:defRPr b="0" lang="fr-FR" sz="1200" strike="noStrike" u="none">
                <a:solidFill>
                  <a:schemeClr val="lt1">
                    <a:tint val="82000"/>
                  </a:schemeClr>
                </a:solidFill>
                <a:effectLst/>
                <a:uFillTx/>
                <a:latin typeface="Aptos"/>
              </a:defRPr>
            </a:lvl1pPr>
          </a:lstStyle>
          <a:p>
            <a:pPr indent="0" defTabSz="914400">
              <a:lnSpc>
                <a:spcPct val="100000"/>
              </a:lnSpc>
              <a:buNone/>
            </a:pPr>
            <a:r>
              <a:rPr b="0" lang="fr-FR" sz="1200" strike="noStrike" u="none">
                <a:solidFill>
                  <a:schemeClr val="lt1">
                    <a:tint val="82000"/>
                  </a:schemeClr>
                </a:solidFill>
                <a:effectLst/>
                <a:uFillTx/>
                <a:latin typeface="Aptos"/>
              </a:rPr>
              <a:t>&lt;date/heure&gt;</a:t>
            </a:r>
            <a:endParaRPr b="0" lang="fr-FR" sz="1200" strike="noStrike" u="none">
              <a:solidFill>
                <a:srgbClr val="ffffff"/>
              </a:solidFill>
              <a:effectLst/>
              <a:uFillTx/>
              <a:latin typeface="Times New Roman"/>
            </a:endParaRPr>
          </a:p>
        </p:txBody>
      </p:sp>
      <p:sp>
        <p:nvSpPr>
          <p:cNvPr id="62" name="PlaceHolder 2"/>
          <p:cNvSpPr>
            <a:spLocks noGrp="1"/>
          </p:cNvSpPr>
          <p:nvPr>
            <p:ph type="ftr" idx="26"/>
          </p:nvPr>
        </p:nvSpPr>
        <p:spPr>
          <a:xfrm>
            <a:off x="4038480" y="6356520"/>
            <a:ext cx="4114440" cy="364680"/>
          </a:xfrm>
          <a:prstGeom prst="rect">
            <a:avLst/>
          </a:prstGeom>
          <a:noFill/>
          <a:ln w="0">
            <a:noFill/>
          </a:ln>
        </p:spPr>
        <p:txBody>
          <a:bodyPr lIns="91440" rIns="91440" tIns="45720" bIns="45720" anchor="ctr">
            <a:noAutofit/>
          </a:bodyPr>
          <a:lstStyle>
            <a:lvl1pPr indent="0" algn="ctr">
              <a:buNone/>
              <a:defRPr b="0" lang="fr-FR" sz="1400" strike="noStrike" u="none">
                <a:solidFill>
                  <a:srgbClr val="ffffff"/>
                </a:solidFill>
                <a:effectLst/>
                <a:uFillTx/>
                <a:latin typeface="Times New Roman"/>
              </a:defRPr>
            </a:lvl1pPr>
          </a:lstStyle>
          <a:p>
            <a:pPr indent="0" algn="ctr">
              <a:buNone/>
            </a:pPr>
            <a:r>
              <a:rPr b="0" lang="fr-FR" sz="1400" strike="noStrike" u="none">
                <a:solidFill>
                  <a:srgbClr val="ffffff"/>
                </a:solidFill>
                <a:effectLst/>
                <a:uFillTx/>
                <a:latin typeface="Times New Roman"/>
              </a:rPr>
              <a:t>&lt;pied de page&gt;</a:t>
            </a:r>
            <a:endParaRPr b="0" lang="fr-FR" sz="1400" strike="noStrike" u="none">
              <a:solidFill>
                <a:srgbClr val="ffffff"/>
              </a:solidFill>
              <a:effectLst/>
              <a:uFillTx/>
              <a:latin typeface="Times New Roman"/>
            </a:endParaRPr>
          </a:p>
        </p:txBody>
      </p:sp>
      <p:sp>
        <p:nvSpPr>
          <p:cNvPr id="63" name="PlaceHolder 3"/>
          <p:cNvSpPr>
            <a:spLocks noGrp="1"/>
          </p:cNvSpPr>
          <p:nvPr>
            <p:ph type="sldNum" idx="27"/>
          </p:nvPr>
        </p:nvSpPr>
        <p:spPr>
          <a:xfrm>
            <a:off x="8610480" y="6356520"/>
            <a:ext cx="2742840" cy="364680"/>
          </a:xfrm>
          <a:prstGeom prst="rect">
            <a:avLst/>
          </a:prstGeom>
          <a:noFill/>
          <a:ln w="0">
            <a:noFill/>
          </a:ln>
        </p:spPr>
        <p:txBody>
          <a:bodyPr lIns="91440" rIns="91440" tIns="45720" bIns="45720" anchor="ctr">
            <a:noAutofit/>
          </a:bodyPr>
          <a:lstStyle>
            <a:lvl1pPr indent="0" algn="r" defTabSz="914400">
              <a:lnSpc>
                <a:spcPct val="100000"/>
              </a:lnSpc>
              <a:buNone/>
              <a:defRPr b="0" lang="fr-FR" sz="1200" strike="noStrike" u="none">
                <a:solidFill>
                  <a:schemeClr val="lt1">
                    <a:tint val="82000"/>
                  </a:schemeClr>
                </a:solidFill>
                <a:effectLst/>
                <a:uFillTx/>
                <a:latin typeface="Aptos"/>
              </a:defRPr>
            </a:lvl1pPr>
          </a:lstStyle>
          <a:p>
            <a:pPr indent="0" algn="r" defTabSz="914400">
              <a:lnSpc>
                <a:spcPct val="100000"/>
              </a:lnSpc>
              <a:buNone/>
            </a:pPr>
            <a:fld id="{8D3AA1A0-BF03-4171-BF7C-16F928312682}" type="slidenum">
              <a:rPr b="0" lang="fr-FR" sz="1200" strike="noStrike" u="none">
                <a:solidFill>
                  <a:schemeClr val="lt1">
                    <a:tint val="82000"/>
                  </a:schemeClr>
                </a:solidFill>
                <a:effectLst/>
                <a:uFillTx/>
                <a:latin typeface="Aptos"/>
              </a:rPr>
              <a:t>&lt;numéro&gt;</a:t>
            </a:fld>
            <a:endParaRPr b="0" lang="fr-FR" sz="1200" strike="noStrike" u="none">
              <a:solidFill>
                <a:srgbClr val="ffffff"/>
              </a:solidFill>
              <a:effectLst/>
              <a:uFillTx/>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diagramData" Target="../diagrams/data2.xml"/><Relationship Id="rId2" Type="http://schemas.openxmlformats.org/officeDocument/2006/relationships/diagramLayout" Target="../diagrams/layout2.xml"/><Relationship Id="rId3" Type="http://schemas.openxmlformats.org/officeDocument/2006/relationships/diagramQuickStyle" Target="../diagrams/quickStyle2.xml"/><Relationship Id="rId4" Type="http://schemas.openxmlformats.org/officeDocument/2006/relationships/diagramColors" Target="../diagrams/colors2.xml"/><Relationship Id="rId5" Type="http://schemas.microsoft.com/office/2007/relationships/diagramDrawing" Target="../diagrams/drawing2.xml"/><Relationship Id="rId6" Type="http://schemas.openxmlformats.org/officeDocument/2006/relationships/slideLayout" Target="../slideLayouts/slideLayout4.xml"/>
</Relationships>
</file>

<file path=ppt/slides/_rels/slide12.xml.rels><?xml version="1.0" encoding="UTF-8"?>
<Relationships xmlns="http://schemas.openxmlformats.org/package/2006/relationships"><Relationship Id="rId1" Type="http://schemas.openxmlformats.org/officeDocument/2006/relationships/hyperlink" Target="https://fr.wikipedia.org/wiki/ISO/CEI_11179" TargetMode="External"/><Relationship Id="rId2" Type="http://schemas.openxmlformats.org/officeDocument/2006/relationships/slideLayout" Target="../slideLayouts/slideLayout4.xml"/>
</Relationships>
</file>

<file path=ppt/slides/_rels/slide1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slideLayout" Target="../slideLayouts/slideLayout4.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4.xml"/>
</Relationships>
</file>

<file path=ppt/slides/_rels/slide16.xml.rels><?xml version="1.0" encoding="UTF-8"?>
<Relationships xmlns="http://schemas.openxmlformats.org/package/2006/relationships"><Relationship Id="rId1" Type="http://schemas.openxmlformats.org/officeDocument/2006/relationships/diagramData" Target="../diagrams/data3.xml"/><Relationship Id="rId2" Type="http://schemas.openxmlformats.org/officeDocument/2006/relationships/diagramLayout" Target="../diagrams/layout3.xml"/><Relationship Id="rId3" Type="http://schemas.openxmlformats.org/officeDocument/2006/relationships/diagramQuickStyle" Target="../diagrams/quickStyle3.xml"/><Relationship Id="rId4" Type="http://schemas.openxmlformats.org/officeDocument/2006/relationships/diagramColors" Target="../diagrams/colors3.xml"/><Relationship Id="rId5" Type="http://schemas.microsoft.com/office/2007/relationships/diagramDrawing" Target="../diagrams/drawing3.xml"/><Relationship Id="rId6" Type="http://schemas.openxmlformats.org/officeDocument/2006/relationships/slideLayout" Target="../slideLayouts/slideLayout4.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gif"/><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image" Target="../media/image11.jpeg"/><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jpeg"/><Relationship Id="rId14" Type="http://schemas.openxmlformats.org/officeDocument/2006/relationships/slideLayout" Target="../slideLayouts/slideLayout4.xml"/>
</Relationships>
</file>

<file path=ppt/slides/_rels/slide20.xml.rels><?xml version="1.0" encoding="UTF-8"?>
<Relationships xmlns="http://schemas.openxmlformats.org/package/2006/relationships"><Relationship Id="rId1" Type="http://schemas.openxmlformats.org/officeDocument/2006/relationships/diagramData" Target="../diagrams/data4.xml"/><Relationship Id="rId2" Type="http://schemas.openxmlformats.org/officeDocument/2006/relationships/diagramLayout" Target="../diagrams/layout4.xml"/><Relationship Id="rId3" Type="http://schemas.openxmlformats.org/officeDocument/2006/relationships/diagramQuickStyle" Target="../diagrams/quickStyle4.xml"/><Relationship Id="rId4" Type="http://schemas.openxmlformats.org/officeDocument/2006/relationships/diagramColors" Target="../diagrams/colors4.xml"/><Relationship Id="rId5" Type="http://schemas.microsoft.com/office/2007/relationships/diagramDrawing" Target="../diagrams/drawing4.xml"/><Relationship Id="rId6" Type="http://schemas.openxmlformats.org/officeDocument/2006/relationships/slideLayout" Target="../slideLayouts/slideLayout4.xml"/>
</Relationships>
</file>

<file path=ppt/slides/_rels/slide21.xml.rels><?xml version="1.0" encoding="UTF-8"?>
<Relationships xmlns="http://schemas.openxmlformats.org/package/2006/relationships"><Relationship Id="rId1" Type="http://schemas.openxmlformats.org/officeDocument/2006/relationships/diagramData" Target="../diagrams/data5.xml"/><Relationship Id="rId2" Type="http://schemas.openxmlformats.org/officeDocument/2006/relationships/diagramLayout" Target="../diagrams/layout5.xml"/><Relationship Id="rId3" Type="http://schemas.openxmlformats.org/officeDocument/2006/relationships/diagramQuickStyle" Target="../diagrams/quickStyle5.xml"/><Relationship Id="rId4" Type="http://schemas.openxmlformats.org/officeDocument/2006/relationships/diagramColors" Target="../diagrams/colors5.xml"/><Relationship Id="rId5" Type="http://schemas.microsoft.com/office/2007/relationships/diagramDrawing" Target="../diagrams/drawing5.xml"/><Relationship Id="rId6" Type="http://schemas.openxmlformats.org/officeDocument/2006/relationships/image" Target="../media/image26.png"/><Relationship Id="rId7" Type="http://schemas.openxmlformats.org/officeDocument/2006/relationships/slideLayout" Target="../slideLayouts/slideLayout10.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4.xml"/>
</Relationships>
</file>

<file path=ppt/slides/_rels/slide24.xml.rels><?xml version="1.0" encoding="UTF-8"?>
<Relationships xmlns="http://schemas.openxmlformats.org/package/2006/relationships"><Relationship Id="rId1" Type="http://schemas.openxmlformats.org/officeDocument/2006/relationships/diagramData" Target="../diagrams/data6.xml"/><Relationship Id="rId2" Type="http://schemas.openxmlformats.org/officeDocument/2006/relationships/diagramLayout" Target="../diagrams/layout6.xml"/><Relationship Id="rId3" Type="http://schemas.openxmlformats.org/officeDocument/2006/relationships/diagramQuickStyle" Target="../diagrams/quickStyle6.xml"/><Relationship Id="rId4" Type="http://schemas.openxmlformats.org/officeDocument/2006/relationships/diagramColors" Target="../diagrams/colors6.xml"/><Relationship Id="rId5" Type="http://schemas.microsoft.com/office/2007/relationships/diagramDrawing" Target="../diagrams/drawing6.xml"/><Relationship Id="rId6"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diagramData" Target="../diagrams/data7.xml"/><Relationship Id="rId2" Type="http://schemas.openxmlformats.org/officeDocument/2006/relationships/diagramLayout" Target="../diagrams/layout7.xml"/><Relationship Id="rId3" Type="http://schemas.openxmlformats.org/officeDocument/2006/relationships/diagramQuickStyle" Target="../diagrams/quickStyle7.xml"/><Relationship Id="rId4" Type="http://schemas.openxmlformats.org/officeDocument/2006/relationships/diagramColors" Target="../diagrams/colors7.xml"/><Relationship Id="rId5" Type="http://schemas.microsoft.com/office/2007/relationships/diagramDrawing" Target="../diagrams/drawing7.xml"/><Relationship Id="rId6"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
</Relationships>
</file>

<file path=ppt/slides/_rels/slide28.xml.rels><?xml version="1.0" encoding="UTF-8"?>
<Relationships xmlns="http://schemas.openxmlformats.org/package/2006/relationships"><Relationship Id="rId1" Type="http://schemas.openxmlformats.org/officeDocument/2006/relationships/diagramData" Target="../diagrams/data8.xml"/><Relationship Id="rId2" Type="http://schemas.openxmlformats.org/officeDocument/2006/relationships/diagramLayout" Target="../diagrams/layout8.xml"/><Relationship Id="rId3" Type="http://schemas.openxmlformats.org/officeDocument/2006/relationships/diagramQuickStyle" Target="../diagrams/quickStyle8.xml"/><Relationship Id="rId4" Type="http://schemas.openxmlformats.org/officeDocument/2006/relationships/diagramColors" Target="../diagrams/colors8.xml"/><Relationship Id="rId5" Type="http://schemas.microsoft.com/office/2007/relationships/diagramDrawing" Target="../diagrams/drawing8.xml"/><Relationship Id="rId6" Type="http://schemas.openxmlformats.org/officeDocument/2006/relationships/image" Target="../media/image32.png"/><Relationship Id="rId7" Type="http://schemas.openxmlformats.org/officeDocument/2006/relationships/image" Target="../media/image33.svg"/><Relationship Id="rId8" Type="http://schemas.openxmlformats.org/officeDocument/2006/relationships/slideLayout" Target="../slideLayouts/slideLayout4.xml"/>
</Relationships>
</file>

<file path=ppt/slides/_rels/slide29.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4.jpeg"/><Relationship Id="rId3" Type="http://schemas.openxmlformats.org/officeDocument/2006/relationships/image" Target="../media/image34.jpeg"/><Relationship Id="rId4" Type="http://schemas.openxmlformats.org/officeDocument/2006/relationships/slideLayout" Target="../slideLayouts/slideLayout4.xml"/>
</Relationships>
</file>

<file path=ppt/slides/_rels/slide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4.xml"/>
</Relationships>
</file>

<file path=ppt/slides/_rels/slide30.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7.xml"/>
</Relationships>
</file>

<file path=ppt/slides/_rels/slide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6.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video" Target="https://www.youtube.com/embed/zqTwOoElxBA?feature=oembed" TargetMode="External"/><Relationship Id="rId2" Type="http://schemas.microsoft.com/office/2007/relationships/media" Target="https://www.youtube.com/embed/zqTwOoElxBA?feature=oembed" TargetMode="External"/><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slideLayout" Target="../slideLayouts/slideLayout4.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slideLayout" Target="../slideLayouts/slideLayout4.xml"/>
</Relationships>
</file>

<file path=ppt/slides/_rels/slide9.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Le Projet Sphere</a:t>
            </a:r>
            <a:endParaRPr b="0" lang="fr-FR" sz="6000" strike="noStrike" u="none">
              <a:solidFill>
                <a:schemeClr val="lt1"/>
              </a:solidFill>
              <a:effectLst/>
              <a:uFillTx/>
              <a:latin typeface="Aptos"/>
            </a:endParaRPr>
          </a:p>
        </p:txBody>
      </p:sp>
      <p:sp>
        <p:nvSpPr>
          <p:cNvPr id="87" name="PlaceHolder 2"/>
          <p:cNvSpPr>
            <a:spLocks noGrp="1"/>
          </p:cNvSpPr>
          <p:nvPr>
            <p:ph type="subTitle"/>
          </p:nvPr>
        </p:nvSpPr>
        <p:spPr>
          <a:xfrm>
            <a:off x="1523880" y="3602160"/>
            <a:ext cx="9143640" cy="1655280"/>
          </a:xfrm>
          <a:prstGeom prst="rect">
            <a:avLst/>
          </a:prstGeom>
          <a:noFill/>
          <a:ln w="0">
            <a:noFill/>
          </a:ln>
        </p:spPr>
        <p:txBody>
          <a:bodyPr lIns="91440" rIns="91440" tIns="45720" bIns="45720" anchor="t">
            <a:normAutofit/>
          </a:bodyPr>
          <a:p>
            <a:pPr indent="0" algn="ctr" defTabSz="914400">
              <a:lnSpc>
                <a:spcPct val="90000"/>
              </a:lnSpc>
              <a:spcBef>
                <a:spcPts val="1001"/>
              </a:spcBef>
              <a:buNone/>
              <a:tabLst>
                <a:tab algn="l" pos="0"/>
              </a:tabLst>
            </a:pPr>
            <a:r>
              <a:rPr b="0" lang="fr-FR" sz="2400" strike="noStrike" u="none">
                <a:solidFill>
                  <a:schemeClr val="lt1"/>
                </a:solidFill>
                <a:effectLst/>
                <a:uFillTx/>
                <a:latin typeface="Aptos"/>
              </a:rPr>
              <a:t>Présenté par Antoine et Rémi </a:t>
            </a:r>
            <a:endParaRPr b="0" lang="fr-FR" sz="2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Aspects légaux et RGPD</a:t>
            </a:r>
            <a:endParaRPr b="0" lang="fr-FR" sz="60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Contraintes légales</a:t>
            </a:r>
            <a:endParaRPr b="0" lang="fr-FR" sz="4400" strike="noStrike" u="none">
              <a:solidFill>
                <a:schemeClr val="lt1"/>
              </a:solidFill>
              <a:effectLst/>
              <a:uFillTx/>
              <a:latin typeface="Aptos"/>
            </a:endParaRPr>
          </a:p>
        </p:txBody>
      </p:sp>
      <p:graphicFrame>
        <p:nvGraphicFramePr>
          <p:cNvPr id="2" name="Diagram2"/>
          <p:cNvGraphicFramePr/>
          <p:nvPr>
            <p:extLst>
              <p:ext uri="{D42A27DB-BD31-4B8C-83A1-F6EECF244321}">
                <p14:modId xmlns:p14="http://schemas.microsoft.com/office/powerpoint/2010/main" val="2242091650"/>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Protection des données</a:t>
            </a:r>
            <a:endParaRPr b="0" lang="fr-FR" sz="4400" strike="noStrike" u="none">
              <a:solidFill>
                <a:schemeClr val="lt1"/>
              </a:solidFill>
              <a:effectLst/>
              <a:uFillTx/>
              <a:latin typeface="Aptos"/>
            </a:endParaRPr>
          </a:p>
        </p:txBody>
      </p:sp>
      <p:sp>
        <p:nvSpPr>
          <p:cNvPr id="131" name="PlaceHolder 2"/>
          <p:cNvSpPr>
            <a:spLocks noGrp="1"/>
          </p:cNvSpPr>
          <p:nvPr>
            <p:ph/>
          </p:nvPr>
        </p:nvSpPr>
        <p:spPr>
          <a:xfrm>
            <a:off x="838080" y="1825560"/>
            <a:ext cx="1051524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Convention de nommage</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0000"/>
              </a:buClr>
              <a:buFont typeface="Arial"/>
              <a:buChar char="•"/>
            </a:pPr>
            <a:r>
              <a:rPr b="0" i="1" lang="fr-FR" sz="2400" strike="noStrike" u="none">
                <a:solidFill>
                  <a:srgbClr val="ff0000"/>
                </a:solidFill>
                <a:effectLst/>
                <a:uFillTx/>
                <a:latin typeface="Aptos"/>
              </a:rPr>
              <a:t>Norme </a:t>
            </a:r>
            <a:r>
              <a:rPr b="0" i="1" lang="fr-FR" sz="2400" strike="noStrike" u="sng">
                <a:solidFill>
                  <a:srgbClr val="ff0000"/>
                </a:solidFill>
                <a:effectLst/>
                <a:uFillTx/>
                <a:latin typeface="Aptos"/>
                <a:hlinkClick r:id="rId1"/>
              </a:rPr>
              <a:t>ISO/CEI 11179</a:t>
            </a:r>
            <a:r>
              <a:rPr b="0" i="1" lang="fr-FR" sz="2400" strike="noStrike" u="none">
                <a:solidFill>
                  <a:srgbClr val="ff0000"/>
                </a:solidFill>
                <a:effectLst/>
                <a:uFillTx/>
                <a:latin typeface="Aptos"/>
              </a:rPr>
              <a:t> de registre de métadonnées</a:t>
            </a:r>
            <a:endParaRPr b="0" lang="fr-FR" sz="24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Les métadonnées doivent être stocker dans un serveur SQL</a:t>
            </a:r>
            <a:endParaRPr b="0" lang="fr-FR" sz="24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Modération</a:t>
            </a:r>
            <a:endParaRPr b="0" lang="fr-FR" sz="4400" strike="noStrike" u="none">
              <a:solidFill>
                <a:schemeClr val="lt1"/>
              </a:solidFill>
              <a:effectLst/>
              <a:uFillTx/>
              <a:latin typeface="Aptos"/>
            </a:endParaRPr>
          </a:p>
        </p:txBody>
      </p:sp>
      <p:sp>
        <p:nvSpPr>
          <p:cNvPr id="133" name="PlaceHolder 2"/>
          <p:cNvSpPr>
            <a:spLocks noGrp="1"/>
          </p:cNvSpPr>
          <p:nvPr>
            <p:ph/>
          </p:nvPr>
        </p:nvSpPr>
        <p:spPr>
          <a:xfrm>
            <a:off x="838080" y="1825560"/>
            <a:ext cx="10515240" cy="4350960"/>
          </a:xfrm>
          <a:prstGeom prst="rect">
            <a:avLst/>
          </a:prstGeom>
          <a:noFill/>
          <a:ln w="0">
            <a:noFill/>
          </a:ln>
        </p:spPr>
        <p:txBody>
          <a:bodyPr lIns="91440" rIns="91440" tIns="45720" bIns="45720" anchor="t">
            <a:normAutofit lnSpcReduction="9999"/>
          </a:bodyPr>
          <a:p>
            <a:pPr marL="228600" indent="-22860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Modération des contenus et responsabilités légales : </a:t>
            </a:r>
            <a:endParaRPr b="0" lang="fr-FR" sz="2600" strike="noStrike" u="none">
              <a:solidFill>
                <a:schemeClr val="lt1"/>
              </a:solidFill>
              <a:effectLst/>
              <a:uFillTx/>
              <a:latin typeface="Aptos"/>
            </a:endParaRPr>
          </a:p>
          <a:p>
            <a:pPr marL="285840" indent="-28584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Equipe de modération et système de remontée de signalement de post</a:t>
            </a:r>
            <a:endParaRPr b="0" lang="fr-FR" sz="2600" strike="noStrike" u="none">
              <a:solidFill>
                <a:schemeClr val="lt1"/>
              </a:solidFill>
              <a:effectLst/>
              <a:uFillTx/>
              <a:latin typeface="Aptos"/>
            </a:endParaRPr>
          </a:p>
          <a:p>
            <a:pPr marL="285840" indent="-28584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Filtrage de mots non autorisés</a:t>
            </a:r>
            <a:endParaRPr b="0" lang="fr-FR" sz="2600" strike="noStrike" u="none">
              <a:solidFill>
                <a:schemeClr val="lt1"/>
              </a:solidFill>
              <a:effectLst/>
              <a:uFillTx/>
              <a:latin typeface="Aptos"/>
            </a:endParaRPr>
          </a:p>
          <a:p>
            <a:pPr marL="285840" indent="-28584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Système de bannissement de compte</a:t>
            </a:r>
            <a:endParaRPr b="0" lang="fr-FR" sz="2600" strike="noStrike" u="none">
              <a:solidFill>
                <a:schemeClr val="lt1"/>
              </a:solidFill>
              <a:effectLst/>
              <a:uFillTx/>
              <a:latin typeface="Aptos"/>
            </a:endParaRPr>
          </a:p>
          <a:p>
            <a:pPr marL="285840" indent="-28584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Interface anti-bot (Style captcha)</a:t>
            </a:r>
            <a:endParaRPr b="0" lang="fr-FR" sz="2600" strike="noStrike" u="none">
              <a:solidFill>
                <a:schemeClr val="lt1"/>
              </a:solidFill>
              <a:effectLst/>
              <a:uFillTx/>
              <a:latin typeface="Aptos"/>
            </a:endParaRPr>
          </a:p>
          <a:p>
            <a:pPr indent="0" defTabSz="914400">
              <a:lnSpc>
                <a:spcPct val="90000"/>
              </a:lnSpc>
              <a:spcBef>
                <a:spcPts val="1001"/>
              </a:spcBef>
              <a:buNone/>
            </a:pPr>
            <a:endParaRPr b="0" lang="fr-FR" sz="2600" strike="noStrike" u="none">
              <a:solidFill>
                <a:schemeClr val="lt1"/>
              </a:solidFill>
              <a:effectLst/>
              <a:uFillTx/>
              <a:latin typeface="Aptos"/>
            </a:endParaRPr>
          </a:p>
          <a:p>
            <a:pPr indent="0" defTabSz="914400">
              <a:lnSpc>
                <a:spcPct val="90000"/>
              </a:lnSpc>
              <a:spcBef>
                <a:spcPts val="1001"/>
              </a:spcBef>
              <a:buNone/>
            </a:pPr>
            <a:endParaRPr b="0" lang="fr-FR" sz="2600" strike="noStrike" u="none">
              <a:solidFill>
                <a:schemeClr val="lt1"/>
              </a:solidFill>
              <a:effectLst/>
              <a:uFillTx/>
              <a:latin typeface="Aptos"/>
            </a:endParaRPr>
          </a:p>
          <a:p>
            <a:pPr indent="0" algn="ctr" defTabSz="914400">
              <a:lnSpc>
                <a:spcPct val="90000"/>
              </a:lnSpc>
              <a:spcBef>
                <a:spcPts val="1001"/>
              </a:spcBef>
              <a:buNone/>
              <a:tabLst>
                <a:tab algn="l" pos="0"/>
              </a:tabLst>
            </a:pPr>
            <a:r>
              <a:rPr b="0" lang="fr-FR" sz="2600" strike="noStrike" u="none">
                <a:solidFill>
                  <a:schemeClr val="lt1"/>
                </a:solidFill>
                <a:effectLst/>
                <a:uFillTx/>
                <a:latin typeface="Aptos"/>
              </a:rPr>
              <a:t>On compte sur les profs de Toulouse et Montpellier car on n' a pas accès à la suppression des messages ni à ce qu'il y a derrière l'api</a:t>
            </a:r>
            <a:endParaRPr b="0" lang="fr-FR" sz="2600" strike="noStrike" u="none">
              <a:solidFill>
                <a:schemeClr val="lt1"/>
              </a:solidFill>
              <a:effectLst/>
              <a:uFillTx/>
              <a:latin typeface="Aptos"/>
            </a:endParaRPr>
          </a:p>
        </p:txBody>
      </p:sp>
      <p:sp>
        <p:nvSpPr>
          <p:cNvPr id="134" name="Image 4" descr="Une image contenant cercle, Emblème, logo, symbole&#10;&#10;Le contenu généré par l’IA peut être incorrect."/>
          <p:cNvSpPr/>
          <p:nvPr/>
        </p:nvSpPr>
        <p:spPr>
          <a:xfrm>
            <a:off x="9244440" y="115920"/>
            <a:ext cx="2941920" cy="1841040"/>
          </a:xfrm>
          <a:prstGeom prst="ellipse">
            <a:avLst/>
          </a:prstGeom>
          <a:blipFill rotWithShape="0">
            <a:blip r:embed="rId1">
              <a:alphaModFix amt="10000"/>
            </a:blip>
            <a:srcRect/>
            <a:stretch/>
          </a:blipFill>
          <a:ln w="0">
            <a:noFill/>
          </a:ln>
          <a:effectLst>
            <a:softEdge rad="112680"/>
          </a:effectLst>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pic>
        <p:nvPicPr>
          <p:cNvPr id="135" name="Image 5" descr="Une image contenant habits, homme, personne, chaussures&#10;&#10;Le contenu généré par l’IA peut être incorrect."/>
          <p:cNvPicPr/>
          <p:nvPr/>
        </p:nvPicPr>
        <p:blipFill>
          <a:blip r:embed="rId2">
            <a:alphaModFix amt="7000"/>
          </a:blip>
          <a:srcRect l="0" t="-77" r="-126" b="11030"/>
          <a:stretch/>
        </p:blipFill>
        <p:spPr>
          <a:xfrm>
            <a:off x="3050640" y="2227680"/>
            <a:ext cx="6301800" cy="462456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Interface utilisateur</a:t>
            </a:r>
            <a:endParaRPr b="0" lang="fr-FR" sz="6000" strike="noStrike" u="none">
              <a:solidFill>
                <a:schemeClr val="lt1"/>
              </a:solidFill>
              <a:effectLst/>
              <a:uFillTx/>
              <a:latin typeface="Aptos"/>
            </a:endParaRPr>
          </a:p>
        </p:txBody>
      </p:sp>
      <p:sp>
        <p:nvSpPr>
          <p:cNvPr id="137" name="PlaceHolder 2"/>
          <p:cNvSpPr>
            <a:spLocks noGrp="1"/>
          </p:cNvSpPr>
          <p:nvPr>
            <p:ph type="subTitle"/>
          </p:nvPr>
        </p:nvSpPr>
        <p:spPr>
          <a:xfrm>
            <a:off x="1523880" y="3602160"/>
            <a:ext cx="9143640" cy="1655280"/>
          </a:xfrm>
          <a:prstGeom prst="rect">
            <a:avLst/>
          </a:prstGeom>
          <a:noFill/>
          <a:ln w="0">
            <a:noFill/>
          </a:ln>
        </p:spPr>
        <p:txBody>
          <a:bodyPr lIns="91440" rIns="91440" tIns="45720" bIns="45720" anchor="t">
            <a:noAutofit/>
          </a:bodyPr>
          <a:p>
            <a:pPr indent="0" algn="ctr">
              <a:buNone/>
            </a:pPr>
            <a:endParaRPr b="0" lang="fr-FR" sz="24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Maquette</a:t>
            </a:r>
            <a:endParaRPr b="0" lang="fr-FR" sz="4400" strike="noStrike" u="none">
              <a:solidFill>
                <a:schemeClr val="lt1"/>
              </a:solidFill>
              <a:effectLst/>
              <a:uFillTx/>
              <a:latin typeface="Aptos"/>
            </a:endParaRPr>
          </a:p>
        </p:txBody>
      </p:sp>
      <p:sp>
        <p:nvSpPr>
          <p:cNvPr id="139" name="PlaceHolder 2"/>
          <p:cNvSpPr>
            <a:spLocks noGrp="1"/>
          </p:cNvSpPr>
          <p:nvPr>
            <p:ph/>
          </p:nvPr>
        </p:nvSpPr>
        <p:spPr>
          <a:xfrm>
            <a:off x="284040" y="1571760"/>
            <a:ext cx="6797520" cy="4350960"/>
          </a:xfrm>
          <a:prstGeom prst="rect">
            <a:avLst/>
          </a:prstGeom>
          <a:noFill/>
          <a:ln w="0">
            <a:noFill/>
          </a:ln>
        </p:spPr>
        <p:txBody>
          <a:bodyPr lIns="91440" rIns="91440" tIns="45720" bIns="45720" anchor="t">
            <a:normAutofit/>
          </a:bodyPr>
          <a:p>
            <a:pPr indent="0" defTabSz="914400">
              <a:lnSpc>
                <a:spcPct val="90000"/>
              </a:lnSpc>
              <a:spcBef>
                <a:spcPts val="1001"/>
              </a:spcBef>
              <a:buNone/>
              <a:tabLst>
                <a:tab algn="l" pos="0"/>
              </a:tabLst>
            </a:pPr>
            <a:r>
              <a:rPr b="0" lang="fr-FR" sz="2800" strike="noStrike" u="none">
                <a:solidFill>
                  <a:schemeClr val="lt1"/>
                </a:solidFill>
                <a:effectLst/>
                <a:uFillTx/>
                <a:latin typeface="Aptos"/>
              </a:rPr>
              <a:t>La Maquette propose une esthétique ronde</a:t>
            </a:r>
            <a:br>
              <a:rPr sz="2800"/>
            </a:br>
            <a:r>
              <a:rPr b="0" lang="fr-FR" sz="2800" strike="noStrike" u="none">
                <a:solidFill>
                  <a:schemeClr val="lt1"/>
                </a:solidFill>
                <a:effectLst/>
                <a:uFillTx/>
                <a:latin typeface="Aptos"/>
              </a:rPr>
              <a:t>avec des couleurs à fort contraste,</a:t>
            </a:r>
            <a:br>
              <a:rPr sz="2800"/>
            </a:br>
            <a:r>
              <a:rPr b="0" lang="fr-FR" sz="2800" strike="noStrike" u="none">
                <a:solidFill>
                  <a:schemeClr val="lt1"/>
                </a:solidFill>
                <a:effectLst/>
                <a:uFillTx/>
                <a:latin typeface="Aptos"/>
              </a:rPr>
              <a:t>accompagné par </a:t>
            </a:r>
            <a:r>
              <a:rPr b="0" lang="fr-FR" sz="2800" strike="noStrike" u="none">
                <a:solidFill>
                  <a:srgbClr val="ff4400"/>
                </a:solidFill>
                <a:effectLst/>
                <a:uFillTx/>
                <a:latin typeface="Aptos"/>
              </a:rPr>
              <a:t>une vague ondulée</a:t>
            </a:r>
            <a:br>
              <a:rPr sz="2800"/>
            </a:br>
            <a:r>
              <a:rPr b="0" lang="fr-FR" sz="2800" strike="noStrike" u="none">
                <a:solidFill>
                  <a:srgbClr val="ff4400"/>
                </a:solidFill>
                <a:effectLst/>
                <a:uFillTx/>
                <a:latin typeface="Aptos"/>
              </a:rPr>
              <a:t>pour rappeler le thème de la musique</a:t>
            </a:r>
            <a:r>
              <a:rPr b="0" lang="fr-FR" sz="2800" strike="noStrike" u="none">
                <a:solidFill>
                  <a:schemeClr val="lt1"/>
                </a:solidFill>
                <a:effectLst/>
                <a:uFillTx/>
                <a:latin typeface="Aptos"/>
              </a:rPr>
              <a:t>,</a:t>
            </a:r>
            <a:br>
              <a:rPr sz="2800"/>
            </a:br>
            <a:r>
              <a:rPr b="0" i="1" lang="fr-FR" sz="2800" strike="noStrike" u="none">
                <a:solidFill>
                  <a:schemeClr val="lt1">
                    <a:lumMod val="75000"/>
                  </a:schemeClr>
                </a:solidFill>
                <a:effectLst/>
                <a:uFillTx/>
                <a:latin typeface="Aptos"/>
              </a:rPr>
              <a:t>qui se diffuse par les vibrations de l’air</a:t>
            </a:r>
            <a:r>
              <a:rPr b="0" lang="fr-FR" sz="2800" strike="noStrike" u="none">
                <a:solidFill>
                  <a:schemeClr val="lt1"/>
                </a:solidFill>
                <a:effectLst/>
                <a:uFillTx/>
                <a:latin typeface="Aptos"/>
              </a:rPr>
              <a:t>,</a:t>
            </a:r>
            <a:br>
              <a:rPr sz="2800"/>
            </a:br>
            <a:r>
              <a:rPr b="0" lang="fr-FR" sz="2800" strike="noStrike" u="none">
                <a:solidFill>
                  <a:schemeClr val="lt1"/>
                </a:solidFill>
                <a:effectLst/>
                <a:uFillTx/>
                <a:latin typeface="Aptos"/>
              </a:rPr>
              <a:t>en fond du site.</a:t>
            </a:r>
            <a:endParaRPr b="0" lang="fr-FR" sz="2800" strike="noStrike" u="none">
              <a:solidFill>
                <a:schemeClr val="lt1"/>
              </a:solidFill>
              <a:effectLst/>
              <a:uFillTx/>
              <a:latin typeface="Aptos"/>
            </a:endParaRPr>
          </a:p>
        </p:txBody>
      </p:sp>
      <p:sp>
        <p:nvSpPr>
          <p:cNvPr id="140" name="Rectangle : coins arrondis 9"/>
          <p:cNvSpPr/>
          <p:nvPr/>
        </p:nvSpPr>
        <p:spPr>
          <a:xfrm>
            <a:off x="8012880" y="362520"/>
            <a:ext cx="3340800" cy="6130080"/>
          </a:xfrm>
          <a:prstGeom prst="roundRect">
            <a:avLst>
              <a:gd name="adj" fmla="val 6404"/>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Parcours utilisateur</a:t>
            </a:r>
            <a:endParaRPr b="0" lang="fr-FR" sz="4400" strike="noStrike" u="none">
              <a:solidFill>
                <a:schemeClr val="lt1"/>
              </a:solidFill>
              <a:effectLst/>
              <a:uFillTx/>
              <a:latin typeface="Aptos"/>
            </a:endParaRPr>
          </a:p>
        </p:txBody>
      </p:sp>
      <p:graphicFrame>
        <p:nvGraphicFramePr>
          <p:cNvPr id="3" name="Diagram3"/>
          <p:cNvGraphicFramePr/>
          <p:nvPr>
            <p:extLst>
              <p:ext uri="{D42A27DB-BD31-4B8C-83A1-F6EECF244321}">
                <p14:modId xmlns:p14="http://schemas.microsoft.com/office/powerpoint/2010/main" val="1401309704"/>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Design system</a:t>
            </a:r>
            <a:endParaRPr b="0" lang="fr-FR" sz="4400" strike="noStrike" u="none">
              <a:solidFill>
                <a:schemeClr val="lt1"/>
              </a:solidFill>
              <a:effectLst/>
              <a:uFillTx/>
              <a:latin typeface="Aptos"/>
            </a:endParaRPr>
          </a:p>
        </p:txBody>
      </p:sp>
      <p:sp>
        <p:nvSpPr>
          <p:cNvPr id="143" name="PlaceHolder 2"/>
          <p:cNvSpPr>
            <a:spLocks noGrp="1"/>
          </p:cNvSpPr>
          <p:nvPr>
            <p:ph/>
          </p:nvPr>
        </p:nvSpPr>
        <p:spPr>
          <a:xfrm>
            <a:off x="838080" y="1825560"/>
            <a:ext cx="4609800" cy="43509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CSS</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Les noms des classes dans les balises HTML, utilisent des - comme espace</a:t>
            </a:r>
            <a:endParaRPr b="0" lang="fr-FR" sz="24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Margin et Padding en vi</a:t>
            </a:r>
            <a:endParaRPr b="0" lang="fr-FR" sz="24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Couleurs :</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#D9D9D9 comme blanc</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#FF4500 comme orange</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Et du noir</a:t>
            </a:r>
            <a:endParaRPr b="0" lang="fr-FR" sz="2000" strike="noStrike" u="none">
              <a:solidFill>
                <a:schemeClr val="lt1"/>
              </a:solidFill>
              <a:effectLst/>
              <a:uFillTx/>
              <a:latin typeface="Aptos"/>
            </a:endParaRPr>
          </a:p>
          <a:p>
            <a:pPr indent="0" defTabSz="914400">
              <a:lnSpc>
                <a:spcPct val="90000"/>
              </a:lnSpc>
              <a:spcBef>
                <a:spcPts val="499"/>
              </a:spcBef>
              <a:buNone/>
            </a:pPr>
            <a:endParaRPr b="0" lang="fr-FR" sz="2400" strike="noStrike" u="none">
              <a:solidFill>
                <a:schemeClr val="lt1"/>
              </a:solidFill>
              <a:effectLst/>
              <a:uFillTx/>
              <a:latin typeface="Aptos"/>
            </a:endParaRPr>
          </a:p>
        </p:txBody>
      </p:sp>
      <p:sp>
        <p:nvSpPr>
          <p:cNvPr id="144" name="Espace réservé du contenu 2"/>
          <p:cNvSpPr/>
          <p:nvPr/>
        </p:nvSpPr>
        <p:spPr>
          <a:xfrm>
            <a:off x="6095880" y="1825560"/>
            <a:ext cx="4362120" cy="4350960"/>
          </a:xfrm>
          <a:prstGeom prst="rect">
            <a:avLst/>
          </a:prstGeom>
          <a:noFill/>
          <a:ln w="0">
            <a:noFill/>
          </a:ln>
        </p:spPr>
        <p:style>
          <a:lnRef idx="0"/>
          <a:fillRef idx="0"/>
          <a:effectRef idx="0"/>
          <a:fontRef idx="minor"/>
        </p:style>
        <p:txBody>
          <a:bodyPr anchor="t">
            <a:norm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Le script</a:t>
            </a:r>
            <a:endParaRPr b="0" lang="fr-FR" sz="2800" strike="noStrike" u="none">
              <a:solidFill>
                <a:srgbClr val="ffffff"/>
              </a:solidFill>
              <a:effectLst/>
              <a:uFillTx/>
              <a:latin typeface="Arial"/>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Les noms des id’s dans les balises HTML, utilisent des _ comme espace</a:t>
            </a:r>
            <a:endParaRPr b="0" lang="fr-FR" sz="2400" strike="noStrike" u="none">
              <a:solidFill>
                <a:srgbClr val="ffffff"/>
              </a:solidFill>
              <a:effectLst/>
              <a:uFillTx/>
              <a:latin typeface="Arial"/>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Commenter les nouvelles lignes, pour le travail en collaboration</a:t>
            </a:r>
            <a:endParaRPr b="0" lang="fr-FR" sz="2400" strike="noStrike" u="none">
              <a:solidFill>
                <a:srgbClr val="ffffff"/>
              </a:solidFill>
              <a:effectLst/>
              <a:uFillTx/>
              <a:latin typeface="Arial"/>
            </a:endParaRPr>
          </a:p>
          <a:p>
            <a:pPr defTabSz="914400">
              <a:lnSpc>
                <a:spcPct val="90000"/>
              </a:lnSpc>
              <a:spcBef>
                <a:spcPts val="499"/>
              </a:spcBef>
            </a:pPr>
            <a:endParaRPr b="0" lang="fr-FR" sz="2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Stratégie marketing</a:t>
            </a:r>
            <a:endParaRPr b="0" lang="fr-FR" sz="60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Plan de communication</a:t>
            </a:r>
            <a:endParaRPr b="0" lang="fr-FR" sz="4400" strike="noStrike" u="none">
              <a:solidFill>
                <a:schemeClr val="lt1"/>
              </a:solidFill>
              <a:effectLst/>
              <a:uFillTx/>
              <a:latin typeface="Aptos"/>
            </a:endParaRPr>
          </a:p>
        </p:txBody>
      </p:sp>
      <p:sp>
        <p:nvSpPr>
          <p:cNvPr id="147" name="PlaceHolder 2"/>
          <p:cNvSpPr>
            <a:spLocks noGrp="1"/>
          </p:cNvSpPr>
          <p:nvPr>
            <p:ph/>
          </p:nvPr>
        </p:nvSpPr>
        <p:spPr>
          <a:xfrm>
            <a:off x="519840" y="1526760"/>
            <a:ext cx="10958760" cy="4958640"/>
          </a:xfrm>
          <a:prstGeom prst="rect">
            <a:avLst/>
          </a:prstGeom>
          <a:noFill/>
          <a:ln w="0">
            <a:noFill/>
          </a:ln>
        </p:spPr>
        <p:txBody>
          <a:bodyPr lIns="91440" rIns="91440" tIns="45720" bIns="45720" anchor="t">
            <a:normAutofit fontScale="70000" lnSpcReduction="19999"/>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Le plan de promotion et d'acquisition d'utilisateurs</a:t>
            </a:r>
            <a:endParaRPr b="0" lang="fr-FR" sz="2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Communication avec un profil publique de la marque sur les réseaux sociaux</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Actualités</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Mises à jour</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Evènements</a:t>
            </a:r>
            <a:endParaRPr b="0" lang="fr-FR" sz="20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Sponsors</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Influenceurs réseaux</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Evènements</a:t>
            </a:r>
            <a:endParaRPr b="0" lang="fr-FR" sz="20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Concerts</a:t>
            </a:r>
            <a:endParaRPr b="0" lang="fr-FR" sz="18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Sports</a:t>
            </a:r>
            <a:endParaRPr b="0" lang="fr-FR" sz="1800" strike="noStrike" u="none">
              <a:solidFill>
                <a:schemeClr val="lt1"/>
              </a:solidFill>
              <a:effectLst/>
              <a:uFillTx/>
              <a:latin typeface="Aptos"/>
            </a:endParaRPr>
          </a:p>
          <a:p>
            <a:pPr lvl="3" marL="1600200" indent="-228600" defTabSz="914400">
              <a:lnSpc>
                <a:spcPct val="90000"/>
              </a:lnSpc>
              <a:spcBef>
                <a:spcPts val="499"/>
              </a:spcBef>
              <a:buClr>
                <a:srgbClr val="ffffff"/>
              </a:buClr>
              <a:buFont typeface="Arial"/>
              <a:buChar char="•"/>
            </a:pPr>
            <a:r>
              <a:rPr b="0" lang="fr-FR" sz="1800" strike="noStrike" u="none">
                <a:solidFill>
                  <a:schemeClr val="lt1"/>
                </a:solidFill>
                <a:effectLst/>
                <a:uFillTx/>
                <a:latin typeface="Aptos"/>
              </a:rPr>
              <a:t>Etc</a:t>
            </a:r>
            <a:endParaRPr b="0" lang="fr-FR" sz="1800" strike="noStrike" u="none">
              <a:solidFill>
                <a:schemeClr val="lt1"/>
              </a:solidFill>
              <a:effectLst/>
              <a:uFillTx/>
              <a:latin typeface="Aptos"/>
            </a:endParaRPr>
          </a:p>
          <a:p>
            <a:pPr lvl="1" marL="685800" indent="-228600" defTabSz="914400">
              <a:lnSpc>
                <a:spcPct val="90000"/>
              </a:lnSpc>
              <a:spcBef>
                <a:spcPts val="499"/>
              </a:spcBef>
              <a:buClr>
                <a:srgbClr val="ffffff"/>
              </a:buClr>
              <a:buFont typeface="Arial"/>
              <a:buChar char="•"/>
            </a:pPr>
            <a:r>
              <a:rPr b="0" lang="fr-FR" sz="2400" strike="noStrike" u="none">
                <a:solidFill>
                  <a:schemeClr val="lt1"/>
                </a:solidFill>
                <a:effectLst/>
                <a:uFillTx/>
                <a:latin typeface="Aptos"/>
              </a:rPr>
              <a:t>Pubs du site sur des sites web</a:t>
            </a:r>
            <a:endParaRPr b="0" lang="fr-FR" sz="24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Bannières</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Images</a:t>
            </a:r>
            <a:endParaRPr b="0" lang="fr-FR" sz="2000" strike="noStrike" u="none">
              <a:solidFill>
                <a:schemeClr val="lt1"/>
              </a:solidFill>
              <a:effectLst/>
              <a:uFillTx/>
              <a:latin typeface="Aptos"/>
            </a:endParaRPr>
          </a:p>
          <a:p>
            <a:pPr lvl="2" marL="1143000" indent="-228600" defTabSz="914400">
              <a:lnSpc>
                <a:spcPct val="90000"/>
              </a:lnSpc>
              <a:spcBef>
                <a:spcPts val="499"/>
              </a:spcBef>
              <a:buClr>
                <a:srgbClr val="ffffff"/>
              </a:buClr>
              <a:buFont typeface="Arial"/>
              <a:buChar char="•"/>
            </a:pPr>
            <a:r>
              <a:rPr b="0" lang="fr-FR" sz="2000" strike="noStrike" u="none">
                <a:solidFill>
                  <a:schemeClr val="lt1"/>
                </a:solidFill>
                <a:effectLst/>
                <a:uFillTx/>
                <a:latin typeface="Aptos"/>
              </a:rPr>
              <a:t>Vidéos</a:t>
            </a:r>
            <a:endParaRPr b="0" lang="fr-FR" sz="20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Supports promotionnels comprenant un Kit de marque permettant la communication autour du projet</a:t>
            </a: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r>
              <a:rPr b="0" lang="fr-FR" sz="2400" strike="noStrike" u="none">
                <a:solidFill>
                  <a:schemeClr val="lt1"/>
                </a:solidFill>
                <a:effectLst/>
                <a:uFillTx/>
                <a:latin typeface="Aptos"/>
              </a:rPr>
              <a:t>Budget com’ : 0€ =&gt; communication auprès du BDE de l’école et pose d’affiches dans les locaux de l’école. On compte sur le bouche-à-oreille et notre excellente idée pour percer.</a:t>
            </a:r>
            <a:br>
              <a:rPr sz="2400"/>
            </a:br>
            <a:r>
              <a:rPr b="0" lang="fr-FR" sz="2400" strike="noStrike" u="none">
                <a:solidFill>
                  <a:schemeClr val="lt1"/>
                </a:solidFill>
                <a:effectLst/>
                <a:uFillTx/>
                <a:latin typeface="Aptos"/>
              </a:rPr>
              <a:t>Com’ sur les réseaux sociaux =&gt; facebook, snapchat, insta, tiktok… on crée un profil gratuit et on diffuse notre com’</a:t>
            </a:r>
            <a:endParaRPr b="0" lang="fr-FR" sz="24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Image 22" descr="Une image contenant feu, flamme, chaleur, Visage humain&#10;&#10;Le contenu généré par l’IA peut être incorrect."/>
          <p:cNvSpPr/>
          <p:nvPr/>
        </p:nvSpPr>
        <p:spPr>
          <a:xfrm>
            <a:off x="4670280" y="4336200"/>
            <a:ext cx="1076040" cy="1627200"/>
          </a:xfrm>
          <a:prstGeom prst="roundRect">
            <a:avLst>
              <a:gd name="adj" fmla="val 4167"/>
            </a:avLst>
          </a:prstGeom>
          <a:blipFill rotWithShape="0">
            <a:blip r:embed="rId1"/>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89" name="Image 21" descr="Une image contenant habits, personne, Visage humain, concert&#10;&#10;Le contenu généré par l’IA peut être incorrect."/>
          <p:cNvSpPr/>
          <p:nvPr/>
        </p:nvSpPr>
        <p:spPr>
          <a:xfrm>
            <a:off x="7496280" y="-102600"/>
            <a:ext cx="2264400" cy="1364760"/>
          </a:xfrm>
          <a:prstGeom prst="roundRect">
            <a:avLst>
              <a:gd name="adj" fmla="val 4167"/>
            </a:avLst>
          </a:prstGeom>
          <a:blipFill rotWithShape="0">
            <a:blip r:embed="rId2"/>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0" name="Image 14" descr="Une image contenant texte, Visage humain, homme, Barbe humaine&#10;&#10;Le contenu généré par l’IA peut être incorrect."/>
          <p:cNvSpPr/>
          <p:nvPr/>
        </p:nvSpPr>
        <p:spPr>
          <a:xfrm>
            <a:off x="8117280" y="730080"/>
            <a:ext cx="2190240" cy="1216800"/>
          </a:xfrm>
          <a:prstGeom prst="roundRect">
            <a:avLst>
              <a:gd name="adj" fmla="val 4167"/>
            </a:avLst>
          </a:prstGeom>
          <a:blipFill rotWithShape="0">
            <a:blip r:embed="rId3"/>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1" name="Image 11" descr="Une image contenant personne, lunettes, habits, plein air&#10;&#10;Le contenu généré par l’IA peut être incorrect."/>
          <p:cNvSpPr/>
          <p:nvPr/>
        </p:nvSpPr>
        <p:spPr>
          <a:xfrm>
            <a:off x="10339920" y="4083480"/>
            <a:ext cx="1946880" cy="1064160"/>
          </a:xfrm>
          <a:prstGeom prst="roundRect">
            <a:avLst>
              <a:gd name="adj" fmla="val 4167"/>
            </a:avLst>
          </a:prstGeom>
          <a:blipFill rotWithShape="0">
            <a:blip r:embed="rId4"/>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2" name="Image 8" descr="Une image contenant personne, habits, Danse, Visage humain&#10;&#10;Le contenu généré par l’IA peut être incorrect."/>
          <p:cNvSpPr/>
          <p:nvPr/>
        </p:nvSpPr>
        <p:spPr>
          <a:xfrm>
            <a:off x="5873760" y="3798000"/>
            <a:ext cx="2412720" cy="1643400"/>
          </a:xfrm>
          <a:prstGeom prst="roundRect">
            <a:avLst>
              <a:gd name="adj" fmla="val 4167"/>
            </a:avLst>
          </a:prstGeom>
          <a:blipFill rotWithShape="0">
            <a:blip r:embed="rId5"/>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3" name="Image 12" descr="Une image contenant concert, instrument de musique, performances, habits&#10;&#10;Le contenu généré par l’IA peut être incorrect."/>
          <p:cNvSpPr/>
          <p:nvPr/>
        </p:nvSpPr>
        <p:spPr>
          <a:xfrm>
            <a:off x="6498000" y="5025600"/>
            <a:ext cx="2804400" cy="1576440"/>
          </a:xfrm>
          <a:prstGeom prst="roundRect">
            <a:avLst>
              <a:gd name="adj" fmla="val 4167"/>
            </a:avLst>
          </a:prstGeom>
          <a:blipFill rotWithShape="0">
            <a:blip r:embed="rId6"/>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4" name="Image 10" descr="Une image contenant habits, homme, personne, bâtiment&#10;&#10;Le contenu généré par l’IA peut être incorrect."/>
          <p:cNvSpPr/>
          <p:nvPr/>
        </p:nvSpPr>
        <p:spPr>
          <a:xfrm>
            <a:off x="9737280" y="1871280"/>
            <a:ext cx="2459160" cy="2362680"/>
          </a:xfrm>
          <a:prstGeom prst="roundRect">
            <a:avLst>
              <a:gd name="adj" fmla="val 4167"/>
            </a:avLst>
          </a:prstGeom>
          <a:blipFill rotWithShape="0">
            <a:blip r:embed="rId7"/>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5" name="Image 5" descr="Une image contenant habits, personne, mur, intérieur&#10;&#10;Le contenu généré par l’IA peut être incorrect."/>
          <p:cNvSpPr/>
          <p:nvPr/>
        </p:nvSpPr>
        <p:spPr>
          <a:xfrm>
            <a:off x="7556040" y="1652760"/>
            <a:ext cx="2142720" cy="2142720"/>
          </a:xfrm>
          <a:prstGeom prst="roundRect">
            <a:avLst>
              <a:gd name="adj" fmla="val 4167"/>
            </a:avLst>
          </a:prstGeom>
          <a:blipFill rotWithShape="0">
            <a:blip r:embed="rId8"/>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6" name="PlaceHolder 1"/>
          <p:cNvSpPr>
            <a:spLocks noGrp="1"/>
          </p:cNvSpPr>
          <p:nvPr>
            <p:ph type="title"/>
          </p:nvPr>
        </p:nvSpPr>
        <p:spPr>
          <a:xfrm>
            <a:off x="764280" y="388800"/>
            <a:ext cx="678816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Présentation du thème choisi</a:t>
            </a:r>
            <a:endParaRPr b="0" lang="fr-FR" sz="4400" strike="noStrike" u="none">
              <a:solidFill>
                <a:schemeClr val="lt1"/>
              </a:solidFill>
              <a:effectLst/>
              <a:uFillTx/>
              <a:latin typeface="Aptos"/>
            </a:endParaRPr>
          </a:p>
        </p:txBody>
      </p:sp>
      <p:sp>
        <p:nvSpPr>
          <p:cNvPr id="97" name="Content Placeholder 3" descr="Une image contenant habits, personne, plein air, ciel&#10;&#10;Le contenu généré par l’IA peut être incorrect."/>
          <p:cNvSpPr/>
          <p:nvPr/>
        </p:nvSpPr>
        <p:spPr>
          <a:xfrm flipH="1">
            <a:off x="9297720" y="-232920"/>
            <a:ext cx="2898360" cy="2082960"/>
          </a:xfrm>
          <a:prstGeom prst="roundRect">
            <a:avLst>
              <a:gd name="adj" fmla="val 4167"/>
            </a:avLst>
          </a:prstGeom>
          <a:blipFill rotWithShape="0">
            <a:blip r:embed="rId9"/>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8" name="Image 4" descr="Une image contenant habits, personne, plein air, ciel&#10;&#10;Le contenu généré par l’IA peut être incorrect."/>
          <p:cNvSpPr/>
          <p:nvPr/>
        </p:nvSpPr>
        <p:spPr>
          <a:xfrm>
            <a:off x="7813080" y="3462120"/>
            <a:ext cx="2619000" cy="1742760"/>
          </a:xfrm>
          <a:prstGeom prst="roundRect">
            <a:avLst>
              <a:gd name="adj" fmla="val 4167"/>
            </a:avLst>
          </a:prstGeom>
          <a:blipFill rotWithShape="0">
            <a:blip r:embed="rId10"/>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99" name="Image 6" descr="Une image contenant Visage humain, habits, personne, homme&#10;&#10;Le contenu généré par l’IA peut être incorrect."/>
          <p:cNvSpPr/>
          <p:nvPr/>
        </p:nvSpPr>
        <p:spPr>
          <a:xfrm>
            <a:off x="9574560" y="4753800"/>
            <a:ext cx="2619000" cy="2619000"/>
          </a:xfrm>
          <a:prstGeom prst="roundRect">
            <a:avLst>
              <a:gd name="adj" fmla="val 4167"/>
            </a:avLst>
          </a:prstGeom>
          <a:blipFill rotWithShape="0">
            <a:blip r:embed="rId11"/>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
        <p:nvSpPr>
          <p:cNvPr id="100" name="ZoneTexte 9"/>
          <p:cNvSpPr/>
          <p:nvPr/>
        </p:nvSpPr>
        <p:spPr>
          <a:xfrm>
            <a:off x="294480" y="1714320"/>
            <a:ext cx="7261200" cy="2123280"/>
          </a:xfrm>
          <a:prstGeom prst="rect">
            <a:avLst/>
          </a:prstGeom>
          <a:noFill/>
          <a:ln w="0">
            <a:noFill/>
          </a:ln>
        </p:spPr>
        <p:style>
          <a:lnRef idx="0"/>
          <a:fillRef idx="0"/>
          <a:effectRef idx="0"/>
          <a:fontRef idx="minor"/>
        </p:style>
        <p:txBody>
          <a:bodyPr numCol="1" spcCol="0" horzOverflow="overflow" anchor="t">
            <a:spAutoFit/>
          </a:bodyPr>
          <a:p>
            <a:pPr algn="ctr" defTabSz="914400">
              <a:lnSpc>
                <a:spcPct val="100000"/>
              </a:lnSpc>
            </a:pPr>
            <a:r>
              <a:rPr b="0" lang="fr-FR" sz="3600" strike="noStrike" u="none">
                <a:solidFill>
                  <a:schemeClr val="lt1"/>
                </a:solidFill>
                <a:effectLst/>
                <a:uFillTx/>
                <a:latin typeface="Aptos"/>
              </a:rPr>
              <a:t>La musique !🎼</a:t>
            </a:r>
            <a:endParaRPr b="0" lang="fr-FR" sz="3600" strike="noStrike" u="none">
              <a:solidFill>
                <a:srgbClr val="ffffff"/>
              </a:solidFill>
              <a:effectLst/>
              <a:uFillTx/>
              <a:latin typeface="Arial"/>
            </a:endParaRPr>
          </a:p>
          <a:p>
            <a:pPr defTabSz="914400">
              <a:lnSpc>
                <a:spcPct val="100000"/>
              </a:lnSpc>
            </a:pPr>
            <a:endParaRPr b="0" lang="fr-FR" sz="1800" strike="noStrike" u="none">
              <a:solidFill>
                <a:srgbClr val="ffffff"/>
              </a:solidFill>
              <a:effectLst/>
              <a:uFillTx/>
              <a:latin typeface="Arial"/>
            </a:endParaRPr>
          </a:p>
          <a:p>
            <a:pPr defTabSz="914400">
              <a:lnSpc>
                <a:spcPct val="100000"/>
              </a:lnSpc>
            </a:pPr>
            <a:r>
              <a:rPr b="0" lang="fr-FR" sz="2600" strike="noStrike" u="none">
                <a:solidFill>
                  <a:schemeClr val="lt1"/>
                </a:solidFill>
                <a:effectLst/>
                <a:uFillTx/>
                <a:latin typeface="Aptos"/>
              </a:rPr>
              <a:t>Dialogue universel entre les peuples, on a décidé de rapprocher les gens autour de ce thème qui tient à cœur à beaucoup de monde ❤️</a:t>
            </a:r>
            <a:endParaRPr b="0" lang="fr-FR" sz="2600" strike="noStrike" u="none">
              <a:solidFill>
                <a:srgbClr val="ffffff"/>
              </a:solidFill>
              <a:effectLst/>
              <a:uFillTx/>
              <a:latin typeface="Arial"/>
            </a:endParaRPr>
          </a:p>
        </p:txBody>
      </p:sp>
      <p:pic>
        <p:nvPicPr>
          <p:cNvPr id="101" name="Image 13" descr="Une image contenant terrain de jeux&#10;&#10;Le contenu généré par l’IA peut être incorrect."/>
          <p:cNvPicPr/>
          <p:nvPr/>
        </p:nvPicPr>
        <p:blipFill>
          <a:blip r:embed="rId12">
            <a:alphaModFix amt="29000"/>
          </a:blip>
          <a:stretch/>
        </p:blipFill>
        <p:spPr>
          <a:xfrm rot="16200000">
            <a:off x="9012960" y="5424480"/>
            <a:ext cx="748800" cy="338400"/>
          </a:xfrm>
          <a:prstGeom prst="rect">
            <a:avLst/>
          </a:prstGeom>
          <a:noFill/>
          <a:ln w="0">
            <a:noFill/>
          </a:ln>
        </p:spPr>
      </p:pic>
      <p:sp>
        <p:nvSpPr>
          <p:cNvPr id="102" name="Image 19" descr="Une image contenant Visage humain, concert, habits, personne&#10;&#10;Le contenu généré par l’IA peut être incorrect."/>
          <p:cNvSpPr/>
          <p:nvPr/>
        </p:nvSpPr>
        <p:spPr>
          <a:xfrm>
            <a:off x="5210280" y="5083200"/>
            <a:ext cx="1422000" cy="1464480"/>
          </a:xfrm>
          <a:prstGeom prst="roundRect">
            <a:avLst>
              <a:gd name="adj" fmla="val 4167"/>
            </a:avLst>
          </a:prstGeom>
          <a:blipFill rotWithShape="0">
            <a:blip r:embed="rId13"/>
            <a:srcRect/>
            <a:stretch/>
          </a:blipFill>
          <a:ln cap="sq" w="76200">
            <a:solidFill>
              <a:srgbClr val="292929"/>
            </a:solidFill>
            <a:miter/>
          </a:ln>
          <a:effectLst>
            <a:reflection algn="bl" blurRad="12700" dir="5400000" dist="5000" endPos="28000" rotWithShape="0" stA="28000" sy="-100000"/>
          </a:effectLst>
          <a:scene3d>
            <a:camera prst="orthographicFront"/>
            <a:lightRig dir="t" rig="threePt">
              <a:rot lat="0" lon="0" rev="2700000"/>
            </a:lightRig>
          </a:scene3d>
          <a:sp3d>
            <a:bevelT h="38100"/>
            <a:contourClr>
              <a:srgbClr val="c0c0c0"/>
            </a:contourClr>
          </a:sp3d>
        </p:spPr>
        <p:style>
          <a:lnRef idx="0"/>
          <a:fillRef idx="0"/>
          <a:effectRef idx="0"/>
          <a:fontRef idx="minor"/>
        </p:style>
        <p:txBody>
          <a:bodyPr lIns="90000" rIns="90000" tIns="45000" bIns="45000" anchor="t">
            <a:noAutofit/>
          </a:bodyPr>
          <a:p>
            <a:endParaRPr b="0" lang="fr-FR"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SEO</a:t>
            </a:r>
            <a:endParaRPr b="0" lang="fr-FR" sz="4400" strike="noStrike" u="none">
              <a:solidFill>
                <a:schemeClr val="lt1"/>
              </a:solidFill>
              <a:effectLst/>
              <a:uFillTx/>
              <a:latin typeface="Aptos"/>
            </a:endParaRPr>
          </a:p>
        </p:txBody>
      </p:sp>
      <p:graphicFrame>
        <p:nvGraphicFramePr>
          <p:cNvPr id="4" name="Diagram4"/>
          <p:cNvGraphicFramePr/>
          <p:nvPr>
            <p:extLst>
              <p:ext uri="{D42A27DB-BD31-4B8C-83A1-F6EECF244321}">
                <p14:modId xmlns:p14="http://schemas.microsoft.com/office/powerpoint/2010/main" val="2031316608"/>
              </p:ext>
            </p:extLst>
          </p:nvPr>
        </p:nvGraphicFramePr>
        <p:xfrm>
          <a:off x="478440" y="1571760"/>
          <a:ext cx="11224440" cy="50706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839880" y="457200"/>
            <a:ext cx="3931920" cy="1599840"/>
          </a:xfrm>
          <a:prstGeom prst="rect">
            <a:avLst/>
          </a:prstGeom>
          <a:noFill/>
          <a:ln w="0">
            <a:noFill/>
          </a:ln>
        </p:spPr>
        <p:txBody>
          <a:bodyPr lIns="91440" rIns="91440" tIns="45720" bIns="45720" anchor="b">
            <a:normAutofit/>
          </a:bodyPr>
          <a:p>
            <a:pPr indent="0" defTabSz="914400">
              <a:lnSpc>
                <a:spcPct val="90000"/>
              </a:lnSpc>
              <a:buNone/>
            </a:pPr>
            <a:r>
              <a:rPr b="0" lang="fr-FR" sz="3200" strike="noStrike" u="none">
                <a:solidFill>
                  <a:schemeClr val="lt1"/>
                </a:solidFill>
                <a:effectLst/>
                <a:uFillTx/>
                <a:latin typeface="Aptos Display"/>
              </a:rPr>
              <a:t>KPIs</a:t>
            </a:r>
            <a:endParaRPr b="0" lang="fr-FR" sz="3200" strike="noStrike" u="none">
              <a:solidFill>
                <a:schemeClr val="lt1"/>
              </a:solidFill>
              <a:effectLst/>
              <a:uFillTx/>
              <a:latin typeface="Aptos"/>
            </a:endParaRPr>
          </a:p>
        </p:txBody>
      </p:sp>
      <p:graphicFrame>
        <p:nvGraphicFramePr>
          <p:cNvPr id="5" name="Diagram5"/>
          <p:cNvGraphicFramePr/>
          <p:nvPr>
            <p:extLst>
              <p:ext uri="{D42A27DB-BD31-4B8C-83A1-F6EECF244321}">
                <p14:modId xmlns:p14="http://schemas.microsoft.com/office/powerpoint/2010/main" val="3414997325"/>
              </p:ext>
            </p:extLst>
          </p:nvPr>
        </p:nvGraphicFramePr>
        <p:xfrm>
          <a:off x="5183280" y="987480"/>
          <a:ext cx="6171840" cy="4873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50" name="Image 18" descr="Une image contenant texte, Graphique, Police, capture d’écran&#10;&#10;Le contenu généré par l’IA peut être incorrect."/>
          <p:cNvPicPr/>
          <p:nvPr/>
        </p:nvPicPr>
        <p:blipFill>
          <a:blip r:embed="rId6"/>
          <a:stretch/>
        </p:blipFill>
        <p:spPr>
          <a:xfrm>
            <a:off x="0" y="2296440"/>
            <a:ext cx="5153760" cy="2899440"/>
          </a:xfrm>
          <a:prstGeom prst="rect">
            <a:avLst/>
          </a:prstGeom>
          <a:noFill/>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Architecture technique</a:t>
            </a:r>
            <a:endParaRPr b="0" lang="fr-FR" sz="6000" strike="noStrike" u="none">
              <a:solidFill>
                <a:schemeClr val="lt1"/>
              </a:solidFill>
              <a:effectLst/>
              <a:uFillTx/>
              <a:latin typeface="Aptos"/>
            </a:endParaRPr>
          </a:p>
        </p:txBody>
      </p:sp>
      <p:sp>
        <p:nvSpPr>
          <p:cNvPr id="152" name="PlaceHolder 2"/>
          <p:cNvSpPr>
            <a:spLocks noGrp="1"/>
          </p:cNvSpPr>
          <p:nvPr>
            <p:ph type="subTitle"/>
          </p:nvPr>
        </p:nvSpPr>
        <p:spPr>
          <a:xfrm>
            <a:off x="1523880" y="3602160"/>
            <a:ext cx="9143640" cy="1655280"/>
          </a:xfrm>
          <a:prstGeom prst="rect">
            <a:avLst/>
          </a:prstGeom>
          <a:noFill/>
          <a:ln w="0">
            <a:noFill/>
          </a:ln>
        </p:spPr>
        <p:txBody>
          <a:bodyPr lIns="91440" rIns="91440" tIns="45720" bIns="45720" anchor="t">
            <a:noAutofit/>
          </a:bodyPr>
          <a:p>
            <a:pPr indent="0" algn="ctr">
              <a:buNone/>
            </a:pPr>
            <a:endParaRPr b="0" lang="fr-FR" sz="24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721800" y="-280440"/>
            <a:ext cx="60944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Présentation de l’API</a:t>
            </a:r>
            <a:endParaRPr b="0" lang="fr-FR" sz="4400" strike="noStrike" u="none">
              <a:solidFill>
                <a:schemeClr val="lt1"/>
              </a:solidFill>
              <a:effectLst/>
              <a:uFillTx/>
              <a:latin typeface="Aptos"/>
            </a:endParaRPr>
          </a:p>
        </p:txBody>
      </p:sp>
      <p:pic>
        <p:nvPicPr>
          <p:cNvPr id="154" name="Content Placeholder 3" descr="Une image contenant texte, capture d’écran, Police, nombre&#10;&#10;Le contenu généré par l’IA peut être incorrect."/>
          <p:cNvPicPr/>
          <p:nvPr/>
        </p:nvPicPr>
        <p:blipFill>
          <a:blip r:embed="rId1"/>
          <a:stretch/>
        </p:blipFill>
        <p:spPr>
          <a:xfrm>
            <a:off x="815040" y="781560"/>
            <a:ext cx="4740840" cy="3062520"/>
          </a:xfrm>
          <a:prstGeom prst="rect">
            <a:avLst/>
          </a:prstGeom>
          <a:noFill/>
          <a:ln w="0">
            <a:noFill/>
          </a:ln>
        </p:spPr>
      </p:pic>
      <p:pic>
        <p:nvPicPr>
          <p:cNvPr id="155" name="Image 4" descr="Une image contenant texte, capture d’écran, Police, nombre&#10;&#10;Le contenu généré par l’IA peut être incorrect."/>
          <p:cNvPicPr/>
          <p:nvPr/>
        </p:nvPicPr>
        <p:blipFill>
          <a:blip r:embed="rId2"/>
          <a:stretch/>
        </p:blipFill>
        <p:spPr>
          <a:xfrm>
            <a:off x="117000" y="4273920"/>
            <a:ext cx="6094440" cy="2468880"/>
          </a:xfrm>
          <a:prstGeom prst="rect">
            <a:avLst/>
          </a:prstGeom>
          <a:noFill/>
          <a:ln w="0">
            <a:noFill/>
          </a:ln>
        </p:spPr>
      </p:pic>
      <p:pic>
        <p:nvPicPr>
          <p:cNvPr id="156" name="Image 5" descr="Une image contenant texte, capture d’écran&#10;&#10;Le contenu généré par l’IA peut être incorrect."/>
          <p:cNvPicPr/>
          <p:nvPr/>
        </p:nvPicPr>
        <p:blipFill>
          <a:blip r:embed="rId3"/>
          <a:stretch/>
        </p:blipFill>
        <p:spPr>
          <a:xfrm>
            <a:off x="8350920" y="781560"/>
            <a:ext cx="3353400" cy="3058200"/>
          </a:xfrm>
          <a:prstGeom prst="rect">
            <a:avLst/>
          </a:prstGeom>
          <a:noFill/>
          <a:ln w="0">
            <a:noFill/>
          </a:ln>
        </p:spPr>
      </p:pic>
      <p:pic>
        <p:nvPicPr>
          <p:cNvPr id="157" name="Image 6" descr="Une image contenant texte, capture d’écran&#10;&#10;Le contenu généré par l’IA peut être incorrect."/>
          <p:cNvPicPr/>
          <p:nvPr/>
        </p:nvPicPr>
        <p:blipFill>
          <a:blip r:embed="rId4"/>
          <a:stretch/>
        </p:blipFill>
        <p:spPr>
          <a:xfrm>
            <a:off x="7980480" y="4273920"/>
            <a:ext cx="4105800" cy="2465640"/>
          </a:xfrm>
          <a:prstGeom prst="rect">
            <a:avLst/>
          </a:prstGeom>
          <a:noFill/>
          <a:ln w="0">
            <a:noFill/>
          </a:ln>
        </p:spPr>
      </p:pic>
      <p:sp>
        <p:nvSpPr>
          <p:cNvPr id="158" name="Flèche : droite 7"/>
          <p:cNvSpPr/>
          <p:nvPr/>
        </p:nvSpPr>
        <p:spPr>
          <a:xfrm>
            <a:off x="6075000" y="1841400"/>
            <a:ext cx="2021040" cy="930960"/>
          </a:xfrm>
          <a:prstGeom prst="rightArrow">
            <a:avLst>
              <a:gd name="adj1" fmla="val 50000"/>
              <a:gd name="adj2" fmla="val 50000"/>
            </a:avLst>
          </a:prstGeom>
          <a:solidFill>
            <a:srgbClr val="ed7d31"/>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
        <p:nvSpPr>
          <p:cNvPr id="159" name="Flèche : droite 8"/>
          <p:cNvSpPr/>
          <p:nvPr/>
        </p:nvSpPr>
        <p:spPr>
          <a:xfrm>
            <a:off x="6075000" y="5196240"/>
            <a:ext cx="2021040" cy="930960"/>
          </a:xfrm>
          <a:prstGeom prst="rightArrow">
            <a:avLst>
              <a:gd name="adj1" fmla="val 50000"/>
              <a:gd name="adj2" fmla="val 50000"/>
            </a:avLst>
          </a:prstGeom>
          <a:solidFill>
            <a:srgbClr val="ed7d31"/>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Explication du env.js</a:t>
            </a:r>
            <a:endParaRPr b="0" lang="fr-FR" sz="4400" strike="noStrike" u="none">
              <a:solidFill>
                <a:schemeClr val="lt1"/>
              </a:solidFill>
              <a:effectLst/>
              <a:uFillTx/>
              <a:latin typeface="Aptos"/>
            </a:endParaRPr>
          </a:p>
        </p:txBody>
      </p:sp>
      <p:graphicFrame>
        <p:nvGraphicFramePr>
          <p:cNvPr id="6" name="Diagram6"/>
          <p:cNvGraphicFramePr/>
          <p:nvPr>
            <p:extLst>
              <p:ext uri="{D42A27DB-BD31-4B8C-83A1-F6EECF244321}">
                <p14:modId xmlns:p14="http://schemas.microsoft.com/office/powerpoint/2010/main" val="3886087629"/>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Choix techniques</a:t>
            </a:r>
            <a:endParaRPr b="0" lang="fr-FR" sz="4400" strike="noStrike" u="none">
              <a:solidFill>
                <a:schemeClr val="lt1"/>
              </a:solidFill>
              <a:effectLst/>
              <a:uFillTx/>
              <a:latin typeface="Aptos"/>
            </a:endParaRPr>
          </a:p>
        </p:txBody>
      </p:sp>
      <p:graphicFrame>
        <p:nvGraphicFramePr>
          <p:cNvPr id="7" name="Diagram7"/>
          <p:cNvGraphicFramePr/>
          <p:nvPr>
            <p:extLst>
              <p:ext uri="{D42A27DB-BD31-4B8C-83A1-F6EECF244321}">
                <p14:modId xmlns:p14="http://schemas.microsoft.com/office/powerpoint/2010/main" val="3237168198"/>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Démonstration</a:t>
            </a:r>
            <a:endParaRPr b="0" lang="fr-FR" sz="60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Présentation du prototype</a:t>
            </a:r>
            <a:endParaRPr b="0" lang="fr-FR" sz="4400" strike="noStrike" u="none">
              <a:solidFill>
                <a:schemeClr val="lt1"/>
              </a:solidFill>
              <a:effectLst/>
              <a:uFillTx/>
              <a:latin typeface="Aptos"/>
            </a:endParaRPr>
          </a:p>
        </p:txBody>
      </p:sp>
      <p:sp>
        <p:nvSpPr>
          <p:cNvPr id="164" name="Rectangle : coins arrondis 5"/>
          <p:cNvSpPr/>
          <p:nvPr/>
        </p:nvSpPr>
        <p:spPr>
          <a:xfrm>
            <a:off x="2685960" y="1690560"/>
            <a:ext cx="6819480" cy="4548600"/>
          </a:xfrm>
          <a:prstGeom prst="roundRect">
            <a:avLst>
              <a:gd name="adj" fmla="val 6725"/>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Pistes d’évolution</a:t>
            </a:r>
            <a:endParaRPr b="0" lang="fr-FR" sz="4400" strike="noStrike" u="none">
              <a:solidFill>
                <a:schemeClr val="lt1"/>
              </a:solidFill>
              <a:effectLst/>
              <a:uFillTx/>
              <a:latin typeface="Aptos"/>
            </a:endParaRPr>
          </a:p>
        </p:txBody>
      </p:sp>
      <p:graphicFrame>
        <p:nvGraphicFramePr>
          <p:cNvPr id="8" name="Diagram8"/>
          <p:cNvGraphicFramePr/>
          <p:nvPr>
            <p:extLst>
              <p:ext uri="{D42A27DB-BD31-4B8C-83A1-F6EECF244321}">
                <p14:modId xmlns:p14="http://schemas.microsoft.com/office/powerpoint/2010/main" val="1619905081"/>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66" name="Graphique 48" descr="Gland avec un remplissage uni"/>
          <p:cNvPicPr/>
          <p:nvPr/>
        </p:nvPicPr>
        <p:blipFill>
          <a:blip r:embed="rId6">
            <a:extLst>
              <a:ext uri="{96DAC541-7B7A-43D3-8B79-37D633B846F1}">
                <asvg:svgBlip xmlns:asvg="http://schemas.microsoft.com/office/drawing/2016/SVG/main" r:embed="rId7"/>
              </a:ext>
            </a:extLst>
          </a:blip>
          <a:stretch/>
        </p:blipFill>
        <p:spPr>
          <a:xfrm>
            <a:off x="11845440" y="81000"/>
            <a:ext cx="265320" cy="297000"/>
          </a:xfrm>
          <a:prstGeom prst="rect">
            <a:avLst/>
          </a:prstGeom>
          <a:noFill/>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 coins arrondis 5"/>
          <p:cNvSpPr/>
          <p:nvPr/>
        </p:nvSpPr>
        <p:spPr>
          <a:xfrm>
            <a:off x="10206720" y="3429000"/>
            <a:ext cx="1791720" cy="962280"/>
          </a:xfrm>
          <a:prstGeom prst="roundRect">
            <a:avLst>
              <a:gd name="adj" fmla="val 16667"/>
            </a:avLst>
          </a:prstGeom>
          <a:blipFill rotWithShape="0">
            <a:blip r:embed="rId1"/>
            <a:srcRect/>
            <a:stretch/>
          </a:blipFill>
          <a:ln>
            <a:solidFill>
              <a:srgbClr val="092a38"/>
            </a:solidFill>
          </a:ln>
          <a:effectLst>
            <a:outerShdw algn="ctr" blurRad="63360" rotWithShape="0" sx="102000" sy="102000">
              <a:srgbClr val="000000">
                <a:alpha val="40000"/>
              </a:srgbClr>
            </a:outerShdw>
          </a:effectLst>
          <a:scene3d>
            <a:camera prst="orthographicFront">
              <a:rot lat="20399998" lon="1800000" rev="600000"/>
            </a:camera>
            <a:lightRig dir="t" rig="threePt"/>
          </a:scene3d>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
        <p:nvSpPr>
          <p:cNvPr id="168" name="PlaceHolder 1"/>
          <p:cNvSpPr>
            <a:spLocks noGrp="1"/>
          </p:cNvSpPr>
          <p:nvPr>
            <p:ph type="title"/>
          </p:nvPr>
        </p:nvSpPr>
        <p:spPr>
          <a:xfrm>
            <a:off x="-1080" y="394200"/>
            <a:ext cx="12187800" cy="1315440"/>
          </a:xfrm>
          <a:prstGeom prst="rect">
            <a:avLst/>
          </a:prstGeom>
          <a:noFill/>
          <a:ln w="0">
            <a:noFill/>
          </a:ln>
        </p:spPr>
        <p:txBody>
          <a:bodyPr lIns="91440" rIns="91440" tIns="45720" bIns="45720" anchor="ctr">
            <a:noAutofit/>
          </a:bodyPr>
          <a:p>
            <a:pPr indent="0" algn="ctr" defTabSz="914400">
              <a:lnSpc>
                <a:spcPct val="90000"/>
              </a:lnSpc>
              <a:buNone/>
            </a:pPr>
            <a:r>
              <a:rPr b="0" lang="fr-FR" sz="4400" strike="noStrike" u="none">
                <a:solidFill>
                  <a:schemeClr val="lt1"/>
                </a:solidFill>
                <a:effectLst/>
                <a:uFillTx/>
                <a:latin typeface="Aptos Display"/>
              </a:rPr>
              <a:t>Pistes d’évolution pour le cours || difficultés rencontrées</a:t>
            </a:r>
            <a:endParaRPr b="0" lang="fr-FR" sz="4400" strike="noStrike" u="none">
              <a:solidFill>
                <a:schemeClr val="lt1"/>
              </a:solidFill>
              <a:effectLst/>
              <a:uFillTx/>
              <a:latin typeface="Aptos"/>
            </a:endParaRPr>
          </a:p>
        </p:txBody>
      </p:sp>
      <p:sp>
        <p:nvSpPr>
          <p:cNvPr id="169" name="PlaceHolder 2"/>
          <p:cNvSpPr>
            <a:spLocks noGrp="1"/>
          </p:cNvSpPr>
          <p:nvPr>
            <p:ph/>
          </p:nvPr>
        </p:nvSpPr>
        <p:spPr>
          <a:xfrm>
            <a:off x="-1080" y="1999080"/>
            <a:ext cx="11103480" cy="4350960"/>
          </a:xfrm>
          <a:prstGeom prst="rect">
            <a:avLst/>
          </a:prstGeom>
          <a:noFill/>
          <a:ln w="0">
            <a:noFill/>
          </a:ln>
        </p:spPr>
        <p:txBody>
          <a:bodyPr lIns="91440" rIns="91440" tIns="45720" bIns="45720" anchor="t">
            <a:normAutofit fontScale="92500" lnSpcReduction="9999"/>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Ne pas se mettre dans la peau d'un indépendant car il est difficile de faire un exercice de marketing sur un produit fictif...</a:t>
            </a:r>
            <a:endParaRPr b="0" lang="fr-FR" sz="28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Se concentrer sur l'aspect technique (code, git), savoir lire et répondre à un cahier des charges =&gt; se mettre dans la peau d'un employé, ne pas griller d'étapes pour une montée en compétence plus douce mais plus sûre</a:t>
            </a: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tabLst>
                <a:tab algn="l" pos="0"/>
              </a:tabLst>
            </a:pPr>
            <a:r>
              <a:rPr b="0" lang="fr-FR" sz="2800" strike="noStrike" u="none">
                <a:solidFill>
                  <a:schemeClr val="lt1"/>
                </a:solidFill>
                <a:effectLst/>
                <a:uFillTx/>
                <a:latin typeface="Aptos"/>
              </a:rPr>
              <a:t>Bugs frustrants, comme dotenv ou autres, qui obligent à demander des infos, car compliqué de débuguer, beaucoup de concepts en plus de la gestion API qui empêchent de se focaliser sur le codage, et empêchent de percevoir une réelle progression</a:t>
            </a:r>
            <a:endParaRPr b="0" lang="fr-FR" sz="2800" strike="noStrike" u="none">
              <a:solidFill>
                <a:schemeClr val="lt1"/>
              </a:solidFill>
              <a:effectLst/>
              <a:uFillTx/>
              <a:latin typeface="Aptos"/>
            </a:endParaRPr>
          </a:p>
        </p:txBody>
      </p:sp>
      <p:sp>
        <p:nvSpPr>
          <p:cNvPr id="170" name="Rectangle : coins arrondis 6"/>
          <p:cNvSpPr/>
          <p:nvPr/>
        </p:nvSpPr>
        <p:spPr>
          <a:xfrm>
            <a:off x="7510680" y="5900400"/>
            <a:ext cx="1791720" cy="962280"/>
          </a:xfrm>
          <a:prstGeom prst="roundRect">
            <a:avLst>
              <a:gd name="adj" fmla="val 16667"/>
            </a:avLst>
          </a:prstGeom>
          <a:blipFill rotWithShape="0">
            <a:blip r:embed="rId2"/>
            <a:srcRect/>
            <a:stretch/>
          </a:blipFill>
          <a:ln>
            <a:solidFill>
              <a:srgbClr val="092a38"/>
            </a:solidFill>
          </a:ln>
          <a:effectLst>
            <a:outerShdw algn="ctr" blurRad="63360" rotWithShape="0" sx="102000" sy="102000">
              <a:srgbClr val="000000">
                <a:alpha val="40000"/>
              </a:srgbClr>
            </a:outerShdw>
          </a:effectLst>
          <a:scene3d>
            <a:camera prst="orthographicFront">
              <a:rot lat="20741898" lon="1390513" rev="20532373"/>
            </a:camera>
            <a:lightRig dir="t" rig="threePt"/>
          </a:scene3d>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
        <p:nvSpPr>
          <p:cNvPr id="171" name="Rectangle : coins arrondis 7"/>
          <p:cNvSpPr/>
          <p:nvPr/>
        </p:nvSpPr>
        <p:spPr>
          <a:xfrm>
            <a:off x="101520" y="934560"/>
            <a:ext cx="1791720" cy="962280"/>
          </a:xfrm>
          <a:prstGeom prst="roundRect">
            <a:avLst>
              <a:gd name="adj" fmla="val 16667"/>
            </a:avLst>
          </a:prstGeom>
          <a:blipFill rotWithShape="0">
            <a:blip r:embed="rId3"/>
            <a:srcRect/>
            <a:stretch/>
          </a:blipFill>
          <a:ln>
            <a:solidFill>
              <a:srgbClr val="092a38"/>
            </a:solidFill>
          </a:ln>
          <a:effectLst>
            <a:outerShdw algn="ctr" blurRad="63360" rotWithShape="0" sx="102000" sy="102000">
              <a:srgbClr val="000000">
                <a:alpha val="40000"/>
              </a:srgbClr>
            </a:outerShdw>
          </a:effectLst>
          <a:scene3d>
            <a:camera prst="orthographicFront">
              <a:rot lat="1339009" lon="19853142" rev="19795855"/>
            </a:camera>
            <a:lightRig dir="t" rig="threePt"/>
          </a:scene3d>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Agenda prévisionnel</a:t>
            </a:r>
            <a:endParaRPr b="0" lang="fr-FR" sz="4400" strike="noStrike" u="none">
              <a:solidFill>
                <a:schemeClr val="lt1"/>
              </a:solidFill>
              <a:effectLst/>
              <a:uFillTx/>
              <a:latin typeface="Aptos"/>
            </a:endParaRPr>
          </a:p>
        </p:txBody>
      </p:sp>
      <p:sp>
        <p:nvSpPr>
          <p:cNvPr id="104" name="Rectangle : coins arrondis 4"/>
          <p:cNvSpPr/>
          <p:nvPr/>
        </p:nvSpPr>
        <p:spPr>
          <a:xfrm>
            <a:off x="1595520" y="1690560"/>
            <a:ext cx="9000360" cy="4350960"/>
          </a:xfrm>
          <a:prstGeom prst="roundRect">
            <a:avLst>
              <a:gd name="adj" fmla="val 5722"/>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Conclusion</a:t>
            </a:r>
            <a:endParaRPr b="0" lang="fr-FR" sz="6000" strike="noStrike" u="none">
              <a:solidFill>
                <a:schemeClr val="lt1"/>
              </a:solidFill>
              <a:effectLst/>
              <a:uFillTx/>
              <a:latin typeface="Aptos"/>
            </a:endParaRPr>
          </a:p>
        </p:txBody>
      </p:sp>
      <p:sp>
        <p:nvSpPr>
          <p:cNvPr id="173" name="Rectangle : coins arrondis 4"/>
          <p:cNvSpPr/>
          <p:nvPr/>
        </p:nvSpPr>
        <p:spPr>
          <a:xfrm>
            <a:off x="5199840" y="3620520"/>
            <a:ext cx="1791720" cy="962280"/>
          </a:xfrm>
          <a:prstGeom prst="roundRect">
            <a:avLst>
              <a:gd name="adj" fmla="val 16667"/>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836640" y="394920"/>
            <a:ext cx="4707720" cy="129060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Use Case</a:t>
            </a:r>
            <a:endParaRPr b="0" lang="fr-FR" sz="4400" strike="noStrike" u="none">
              <a:solidFill>
                <a:schemeClr val="lt1"/>
              </a:solidFill>
              <a:effectLst/>
              <a:uFillTx/>
              <a:latin typeface="Aptos"/>
            </a:endParaRPr>
          </a:p>
        </p:txBody>
      </p:sp>
      <p:sp>
        <p:nvSpPr>
          <p:cNvPr id="106" name="PlaceHolder 2"/>
          <p:cNvSpPr>
            <a:spLocks noGrp="1"/>
          </p:cNvSpPr>
          <p:nvPr>
            <p:ph/>
          </p:nvPr>
        </p:nvSpPr>
        <p:spPr>
          <a:xfrm>
            <a:off x="387000" y="1599480"/>
            <a:ext cx="5157360" cy="4774320"/>
          </a:xfrm>
          <a:prstGeom prst="rect">
            <a:avLst/>
          </a:prstGeom>
          <a:noFill/>
          <a:ln w="0">
            <a:noFill/>
          </a:ln>
        </p:spPr>
        <p:txBody>
          <a:bodyPr lIns="91440" rIns="91440" tIns="45720" bIns="45720" anchor="t">
            <a:normAutofit lnSpcReduction="9999"/>
          </a:bodyPr>
          <a:p>
            <a:pPr marL="228600" indent="-228600" defTabSz="914400">
              <a:lnSpc>
                <a:spcPct val="90000"/>
              </a:lnSpc>
              <a:spcBef>
                <a:spcPts val="1001"/>
              </a:spcBef>
              <a:buClr>
                <a:srgbClr val="ffffff"/>
              </a:buClr>
              <a:buFont typeface="Arial"/>
              <a:buChar char="•"/>
            </a:pPr>
            <a:r>
              <a:rPr b="0" lang="fr-FR" sz="2600" strike="noStrike" u="none">
                <a:solidFill>
                  <a:schemeClr val="lt1"/>
                </a:solidFill>
                <a:effectLst/>
                <a:uFillTx/>
                <a:latin typeface="Aptos"/>
              </a:rPr>
              <a:t>Les utilisateurs peuvent lire et poster des messages</a:t>
            </a:r>
            <a:endParaRPr b="0" lang="fr-FR" sz="26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6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tabLst>
                <a:tab algn="l" pos="0"/>
              </a:tabLst>
            </a:pPr>
            <a:r>
              <a:rPr b="0" lang="fr-FR" sz="2600" strike="noStrike" u="none">
                <a:solidFill>
                  <a:schemeClr val="lt1"/>
                </a:solidFill>
                <a:effectLst/>
                <a:uFillTx/>
                <a:latin typeface="Aptos"/>
              </a:rPr>
              <a:t>Les utilisateurs peuvent liker des messages</a:t>
            </a:r>
            <a:endParaRPr b="0" lang="fr-FR" sz="26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6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tabLst>
                <a:tab algn="l" pos="0"/>
              </a:tabLst>
            </a:pPr>
            <a:r>
              <a:rPr b="0" lang="fr-FR" sz="2600" strike="noStrike" u="none">
                <a:solidFill>
                  <a:schemeClr val="lt1"/>
                </a:solidFill>
                <a:effectLst/>
                <a:uFillTx/>
                <a:latin typeface="Aptos"/>
              </a:rPr>
              <a:t>Les utilisateurs peuvent voir les commentaires associés aux messages</a:t>
            </a:r>
            <a:endParaRPr b="0" lang="fr-FR" sz="26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6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tabLst>
                <a:tab algn="l" pos="0"/>
              </a:tabLst>
            </a:pPr>
            <a:r>
              <a:rPr b="0" lang="fr-FR" sz="2600" strike="noStrike" u="none">
                <a:solidFill>
                  <a:schemeClr val="lt1"/>
                </a:solidFill>
                <a:effectLst/>
                <a:uFillTx/>
                <a:latin typeface="Aptos"/>
              </a:rPr>
              <a:t>Les utilisateurs peuvent commenter des messages</a:t>
            </a:r>
            <a:endParaRPr b="0" lang="fr-FR" sz="2600" strike="noStrike" u="none">
              <a:solidFill>
                <a:schemeClr val="lt1"/>
              </a:solidFill>
              <a:effectLst/>
              <a:uFillTx/>
              <a:latin typeface="Aptos"/>
            </a:endParaRPr>
          </a:p>
        </p:txBody>
      </p:sp>
      <p:sp>
        <p:nvSpPr>
          <p:cNvPr id="107" name="Titre 1"/>
          <p:cNvSpPr/>
          <p:nvPr/>
        </p:nvSpPr>
        <p:spPr>
          <a:xfrm>
            <a:off x="6344640" y="2023200"/>
            <a:ext cx="5182920" cy="823680"/>
          </a:xfrm>
          <a:prstGeom prst="rect">
            <a:avLst/>
          </a:prstGeom>
          <a:noFill/>
          <a:ln w="0">
            <a:noFill/>
          </a:ln>
        </p:spPr>
        <p:style>
          <a:lnRef idx="0"/>
          <a:fillRef idx="0"/>
          <a:effectRef idx="0"/>
          <a:fontRef idx="minor"/>
        </p:style>
        <p:txBody>
          <a:bodyPr anchor="b">
            <a:normAutofit/>
          </a:bodyPr>
          <a:p>
            <a:pPr defTabSz="914400">
              <a:lnSpc>
                <a:spcPct val="90000"/>
              </a:lnSpc>
              <a:spcBef>
                <a:spcPts val="1001"/>
              </a:spcBef>
            </a:pPr>
            <a:r>
              <a:rPr b="0" lang="fr-FR" sz="2400" strike="noStrike" u="none">
                <a:solidFill>
                  <a:schemeClr val="lt1"/>
                </a:solidFill>
                <a:effectLst/>
                <a:uFillTx/>
                <a:latin typeface="Aptos"/>
              </a:rPr>
              <a:t>Diagramme Gantt</a:t>
            </a:r>
            <a:endParaRPr b="0" lang="fr-FR" sz="2400" strike="noStrike" u="none">
              <a:solidFill>
                <a:srgbClr val="ffffff"/>
              </a:solidFill>
              <a:effectLst/>
              <a:uFillTx/>
              <a:latin typeface="Arial"/>
            </a:endParaRPr>
          </a:p>
        </p:txBody>
      </p:sp>
      <p:sp>
        <p:nvSpPr>
          <p:cNvPr id="108" name="Rectangle : coins arrondis 2"/>
          <p:cNvSpPr/>
          <p:nvPr/>
        </p:nvSpPr>
        <p:spPr>
          <a:xfrm>
            <a:off x="6344640" y="3064680"/>
            <a:ext cx="5182920" cy="2565360"/>
          </a:xfrm>
          <a:prstGeom prst="roundRect">
            <a:avLst>
              <a:gd name="adj" fmla="val 10356"/>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63080" y="-20052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Bilan Carbone estimé</a:t>
            </a:r>
            <a:endParaRPr b="0" lang="fr-FR" sz="4400" strike="noStrike" u="none">
              <a:solidFill>
                <a:schemeClr val="lt1"/>
              </a:solidFill>
              <a:effectLst/>
              <a:uFillTx/>
              <a:latin typeface="Aptos"/>
            </a:endParaRPr>
          </a:p>
        </p:txBody>
      </p:sp>
      <p:sp>
        <p:nvSpPr>
          <p:cNvPr id="110" name="ZoneTexte 4"/>
          <p:cNvSpPr/>
          <p:nvPr/>
        </p:nvSpPr>
        <p:spPr>
          <a:xfrm>
            <a:off x="442080" y="1632960"/>
            <a:ext cx="5793120" cy="5032080"/>
          </a:xfrm>
          <a:prstGeom prst="rect">
            <a:avLst/>
          </a:prstGeom>
          <a:noFill/>
          <a:ln w="0">
            <a:noFill/>
          </a:ln>
        </p:spPr>
        <p:style>
          <a:lnRef idx="0"/>
          <a:fillRef idx="0"/>
          <a:effectRef idx="0"/>
          <a:fontRef idx="minor"/>
        </p:style>
        <p:txBody>
          <a:bodyPr numCol="1" spcCol="0" horzOverflow="overflow" anchor="t">
            <a:normAutofit fontScale="92500" lnSpcReduction="9999"/>
          </a:bodyPr>
          <a:p>
            <a:pPr defTabSz="914400">
              <a:lnSpc>
                <a:spcPct val="100000"/>
              </a:lnSpc>
            </a:pPr>
            <a:endParaRPr b="0" lang="fr-FR" sz="2200" strike="noStrike" u="none">
              <a:solidFill>
                <a:srgbClr val="ffffff"/>
              </a:solidFill>
              <a:effectLst/>
              <a:uFillTx/>
              <a:latin typeface="Arial"/>
            </a:endParaRPr>
          </a:p>
          <a:p>
            <a:pPr defTabSz="914400">
              <a:lnSpc>
                <a:spcPct val="100000"/>
              </a:lnSpc>
            </a:pPr>
            <a:endParaRPr b="0" lang="fr-FR" sz="2200" strike="noStrike" u="none">
              <a:solidFill>
                <a:srgbClr val="ffffff"/>
              </a:solidFill>
              <a:effectLst/>
              <a:uFillTx/>
              <a:latin typeface="Arial"/>
            </a:endParaRPr>
          </a:p>
          <a:p>
            <a:pPr defTabSz="914400">
              <a:lnSpc>
                <a:spcPct val="100000"/>
              </a:lnSpc>
            </a:pPr>
            <a:endParaRPr b="0" lang="fr-FR" sz="2200" strike="noStrike" u="none">
              <a:solidFill>
                <a:srgbClr val="ffffff"/>
              </a:solidFill>
              <a:effectLst/>
              <a:uFillTx/>
              <a:latin typeface="Arial"/>
            </a:endParaRPr>
          </a:p>
          <a:p>
            <a:pPr defTabSz="914400">
              <a:lnSpc>
                <a:spcPct val="90000"/>
              </a:lnSpc>
              <a:spcBef>
                <a:spcPts val="1001"/>
              </a:spcBef>
            </a:pPr>
            <a:endParaRPr b="0" lang="fr-FR" sz="2200" strike="noStrike" u="none">
              <a:solidFill>
                <a:srgbClr val="ffffff"/>
              </a:solidFill>
              <a:effectLst/>
              <a:uFillTx/>
              <a:latin typeface="Arial"/>
            </a:endParaRPr>
          </a:p>
          <a:p>
            <a:pPr defTabSz="914400">
              <a:lnSpc>
                <a:spcPct val="90000"/>
              </a:lnSpc>
              <a:spcBef>
                <a:spcPts val="1001"/>
              </a:spcBef>
            </a:pPr>
            <a:endParaRPr b="0" lang="fr-FR" sz="2200" strike="noStrike" u="none">
              <a:solidFill>
                <a:srgbClr val="ffffff"/>
              </a:solidFill>
              <a:effectLst/>
              <a:uFillTx/>
              <a:latin typeface="Arial"/>
            </a:endParaRPr>
          </a:p>
          <a:p>
            <a:pPr defTabSz="914400">
              <a:lnSpc>
                <a:spcPct val="90000"/>
              </a:lnSpc>
              <a:spcBef>
                <a:spcPts val="1001"/>
              </a:spcBef>
            </a:pPr>
            <a:r>
              <a:rPr b="1" lang="fr-FR" sz="2200" strike="noStrike" u="sng">
                <a:solidFill>
                  <a:schemeClr val="lt1"/>
                </a:solidFill>
                <a:effectLst/>
                <a:uFillTx/>
                <a:latin typeface="Aptos"/>
                <a:ea typeface="Aptos"/>
              </a:rPr>
              <a:t>Pour réduire:</a:t>
            </a:r>
            <a:endParaRPr b="0" lang="fr-FR" sz="2200" strike="noStrike" u="none">
              <a:solidFill>
                <a:srgbClr val="ffffff"/>
              </a:solidFill>
              <a:effectLst/>
              <a:uFillTx/>
              <a:latin typeface="Arial"/>
            </a:endParaRPr>
          </a:p>
          <a:p>
            <a:pPr marL="228600" indent="-228600" defTabSz="914400">
              <a:lnSpc>
                <a:spcPct val="90000"/>
              </a:lnSpc>
              <a:spcBef>
                <a:spcPts val="1001"/>
              </a:spcBef>
              <a:buClr>
                <a:srgbClr val="ffffff"/>
              </a:buClr>
              <a:buFont typeface="Arial"/>
              <a:buChar char="•"/>
            </a:pPr>
            <a:r>
              <a:rPr b="0" lang="fr-FR" sz="2200" strike="noStrike" u="none">
                <a:solidFill>
                  <a:schemeClr val="lt1"/>
                </a:solidFill>
                <a:effectLst/>
                <a:uFillTx/>
                <a:latin typeface="Aptos"/>
                <a:ea typeface="Aptos"/>
              </a:rPr>
              <a:t>Hébergement français =&gt; plus vert car très probablement alimenté par énergie hydro-électrique ou nucléaire</a:t>
            </a:r>
            <a:endParaRPr b="0" lang="fr-FR" sz="2200" strike="noStrike" u="none">
              <a:solidFill>
                <a:srgbClr val="ffffff"/>
              </a:solidFill>
              <a:effectLst/>
              <a:uFillTx/>
              <a:latin typeface="Arial"/>
            </a:endParaRPr>
          </a:p>
          <a:p>
            <a:pPr marL="228600" indent="-228600" defTabSz="914400">
              <a:lnSpc>
                <a:spcPct val="90000"/>
              </a:lnSpc>
              <a:spcBef>
                <a:spcPts val="1001"/>
              </a:spcBef>
              <a:buClr>
                <a:srgbClr val="ffffff"/>
              </a:buClr>
              <a:buFont typeface="Arial"/>
              <a:buChar char="•"/>
            </a:pPr>
            <a:r>
              <a:rPr b="0" lang="fr-FR" sz="2200" strike="noStrike" u="none">
                <a:solidFill>
                  <a:schemeClr val="lt1"/>
                </a:solidFill>
                <a:effectLst/>
                <a:uFillTx/>
                <a:latin typeface="Aptos"/>
                <a:ea typeface="Aptos"/>
              </a:rPr>
              <a:t>Utilisation d’architecture basse consommation =&gt; hébergement français car des règles sur la consommation énergétique</a:t>
            </a:r>
            <a:br>
              <a:rPr sz="2200"/>
            </a:br>
            <a:r>
              <a:rPr b="0" i="1" lang="fr-FR" sz="2200" strike="noStrike" u="none">
                <a:solidFill>
                  <a:schemeClr val="lt1"/>
                </a:solidFill>
                <a:effectLst/>
                <a:uFillTx/>
                <a:latin typeface="Aptos"/>
                <a:ea typeface="Aptos"/>
              </a:rPr>
              <a:t>Ex : ampoule LED dans les entrepôts</a:t>
            </a:r>
            <a:r>
              <a:rPr b="0" lang="fr-FR" sz="2200" strike="noStrike" u="none">
                <a:solidFill>
                  <a:schemeClr val="lt1"/>
                </a:solidFill>
                <a:effectLst/>
                <a:uFillTx/>
                <a:latin typeface="Aptos"/>
                <a:ea typeface="Aptos"/>
              </a:rPr>
              <a:t> </a:t>
            </a:r>
            <a:endParaRPr b="0" lang="fr-FR" sz="2200" strike="noStrike" u="none">
              <a:solidFill>
                <a:srgbClr val="ffffff"/>
              </a:solidFill>
              <a:effectLst/>
              <a:uFillTx/>
              <a:latin typeface="Arial"/>
            </a:endParaRPr>
          </a:p>
          <a:p>
            <a:pPr marL="228600" indent="-228600" defTabSz="914400">
              <a:lnSpc>
                <a:spcPct val="90000"/>
              </a:lnSpc>
              <a:spcBef>
                <a:spcPts val="1001"/>
              </a:spcBef>
              <a:buClr>
                <a:srgbClr val="ffffff"/>
              </a:buClr>
              <a:buFont typeface="Arial"/>
              <a:buChar char="•"/>
            </a:pPr>
            <a:r>
              <a:rPr b="0" lang="fr-FR" sz="2200" strike="noStrike" u="none">
                <a:solidFill>
                  <a:schemeClr val="lt1"/>
                </a:solidFill>
                <a:effectLst/>
                <a:uFillTx/>
                <a:latin typeface="Aptos"/>
                <a:ea typeface="Aptos"/>
              </a:rPr>
              <a:t>Planter des arbres, pour compenser l’empreinte CO2</a:t>
            </a:r>
            <a:endParaRPr b="0" lang="fr-FR" sz="2200" strike="noStrike" u="none">
              <a:solidFill>
                <a:srgbClr val="ffffff"/>
              </a:solidFill>
              <a:effectLst/>
              <a:uFillTx/>
              <a:latin typeface="Arial"/>
            </a:endParaRPr>
          </a:p>
          <a:p>
            <a:pPr defTabSz="914400">
              <a:lnSpc>
                <a:spcPct val="90000"/>
              </a:lnSpc>
              <a:spcBef>
                <a:spcPts val="1001"/>
              </a:spcBef>
            </a:pPr>
            <a:endParaRPr b="0" lang="fr-FR" sz="2200" strike="noStrike" u="none">
              <a:solidFill>
                <a:srgbClr val="ffffff"/>
              </a:solidFill>
              <a:effectLst/>
              <a:uFillTx/>
              <a:latin typeface="Arial"/>
            </a:endParaRPr>
          </a:p>
        </p:txBody>
      </p:sp>
      <p:graphicFrame>
        <p:nvGraphicFramePr>
          <p:cNvPr id="111" name="Tableau 2"/>
          <p:cNvGraphicFramePr/>
          <p:nvPr/>
        </p:nvGraphicFramePr>
        <p:xfrm>
          <a:off x="0" y="762120"/>
          <a:ext cx="7681320" cy="2846520"/>
        </p:xfrm>
        <a:graphic>
          <a:graphicData uri="http://schemas.openxmlformats.org/drawingml/2006/table">
            <a:tbl>
              <a:tblPr/>
              <a:tblGrid>
                <a:gridCol w="3840840"/>
                <a:gridCol w="3840840"/>
              </a:tblGrid>
              <a:tr h="370080">
                <a:tc>
                  <a:txBody>
                    <a:bodyPr anchor="t">
                      <a:noAutofit/>
                    </a:bodyPr>
                    <a:p>
                      <a:pPr algn="ctr" defTabSz="914400">
                        <a:lnSpc>
                          <a:spcPct val="100000"/>
                        </a:lnSpc>
                      </a:pPr>
                      <a:r>
                        <a:rPr b="1" lang="fr-FR" sz="1800" strike="noStrike" u="none">
                          <a:solidFill>
                            <a:schemeClr val="dk1"/>
                          </a:solidFill>
                          <a:effectLst/>
                          <a:uFillTx/>
                          <a:latin typeface="Aptos"/>
                        </a:rPr>
                        <a:t>Poste</a:t>
                      </a:r>
                      <a:endParaRPr b="0" lang="fr-FR" sz="1800" strike="noStrike" u="none">
                        <a:solidFill>
                          <a:srgbClr val="ffffff"/>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75000"/>
                      </a:schemeClr>
                    </a:solidFill>
                  </a:tcPr>
                </a:tc>
                <a:tc>
                  <a:txBody>
                    <a:bodyPr anchor="t">
                      <a:noAutofit/>
                    </a:bodyPr>
                    <a:p>
                      <a:pPr algn="ctr" defTabSz="914400">
                        <a:lnSpc>
                          <a:spcPct val="100000"/>
                        </a:lnSpc>
                      </a:pPr>
                      <a:r>
                        <a:rPr b="1" lang="fr-FR" sz="1800" strike="noStrike" u="none">
                          <a:solidFill>
                            <a:schemeClr val="dk1"/>
                          </a:solidFill>
                          <a:effectLst/>
                          <a:uFillTx/>
                          <a:latin typeface="Aptos"/>
                        </a:rPr>
                        <a:t>Kg CO</a:t>
                      </a:r>
                      <a:r>
                        <a:rPr b="0" lang="fr-FR" sz="1700" strike="noStrike" u="none">
                          <a:solidFill>
                            <a:schemeClr val="dk1"/>
                          </a:solidFill>
                          <a:effectLst/>
                          <a:uFillTx/>
                          <a:latin typeface="Aptos"/>
                        </a:rPr>
                        <a:t>₂</a:t>
                      </a:r>
                      <a:endParaRPr b="0" lang="fr-FR" sz="1700" strike="noStrike" u="none">
                        <a:solidFill>
                          <a:srgbClr val="ffffff"/>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75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PCs portables</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2,25</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PCs fixes</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2,00</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Discord</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0,12</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Train</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4,40</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Tram</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1,20</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07360">
                <a:tc>
                  <a:txBody>
                    <a:bodyPr anchor="t">
                      <a:noAutofit/>
                    </a:bodyPr>
                    <a:p>
                      <a:pPr algn="ctr" defTabSz="914400">
                        <a:lnSpc>
                          <a:spcPct val="100000"/>
                        </a:lnSpc>
                      </a:pPr>
                      <a:r>
                        <a:rPr b="0" lang="fr-FR" sz="1400" strike="noStrike" u="none">
                          <a:solidFill>
                            <a:schemeClr val="dk1"/>
                          </a:solidFill>
                          <a:effectLst/>
                          <a:uFillTx/>
                          <a:latin typeface="Aptos"/>
                        </a:rPr>
                        <a:t>Cafés</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0" lang="fr-FR" sz="1400" strike="noStrike" u="none">
                          <a:solidFill>
                            <a:schemeClr val="dk1"/>
                          </a:solidFill>
                          <a:effectLst/>
                          <a:uFillTx/>
                          <a:latin typeface="Aptos"/>
                        </a:rPr>
                        <a:t>1,20</a:t>
                      </a:r>
                      <a:endParaRPr b="0" lang="fr-FR" sz="14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r h="225360">
                <a:tc>
                  <a:txBody>
                    <a:bodyPr anchor="t">
                      <a:noAutofit/>
                    </a:bodyPr>
                    <a:p>
                      <a:pPr algn="ctr" defTabSz="914400">
                        <a:lnSpc>
                          <a:spcPct val="100000"/>
                        </a:lnSpc>
                      </a:pPr>
                      <a:r>
                        <a:rPr b="1" lang="fr-FR" sz="2000" strike="noStrike" u="sng">
                          <a:solidFill>
                            <a:schemeClr val="dk1"/>
                          </a:solidFill>
                          <a:effectLst/>
                          <a:uFillTx/>
                          <a:latin typeface="Aptos"/>
                        </a:rPr>
                        <a:t>TOTAL :</a:t>
                      </a:r>
                      <a:endParaRPr b="0" lang="fr-FR" sz="20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nchor="t">
                      <a:noAutofit/>
                    </a:bodyPr>
                    <a:p>
                      <a:pPr algn="ctr" defTabSz="914400">
                        <a:lnSpc>
                          <a:spcPct val="100000"/>
                        </a:lnSpc>
                      </a:pPr>
                      <a:r>
                        <a:rPr b="1" lang="fr-FR" sz="2000" strike="noStrike" u="none">
                          <a:solidFill>
                            <a:schemeClr val="dk1"/>
                          </a:solidFill>
                          <a:effectLst/>
                          <a:uFillTx/>
                          <a:latin typeface="Aptos"/>
                        </a:rPr>
                        <a:t>11,7</a:t>
                      </a:r>
                      <a:endParaRPr b="0" lang="fr-FR" sz="2000" strike="noStrike" u="none">
                        <a:solidFill>
                          <a:srgbClr val="000000"/>
                        </a:solidFill>
                        <a:effectLst/>
                        <a:uFillTx/>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r>
            </a:tbl>
          </a:graphicData>
        </a:graphic>
      </p:graphicFrame>
      <p:sp>
        <p:nvSpPr>
          <p:cNvPr id="112" name="Rectangle : coins arrondis 11"/>
          <p:cNvSpPr/>
          <p:nvPr/>
        </p:nvSpPr>
        <p:spPr>
          <a:xfrm>
            <a:off x="6809760" y="1578240"/>
            <a:ext cx="5181120" cy="4350960"/>
          </a:xfrm>
          <a:prstGeom prst="roundRect">
            <a:avLst>
              <a:gd name="adj" fmla="val 5722"/>
            </a:avLst>
          </a:prstGeom>
          <a:blipFill rotWithShape="0">
            <a:blip r:embed="rId1"/>
            <a:srcRect/>
            <a:stretch/>
          </a:blipFill>
          <a:ln>
            <a:solidFill>
              <a:srgbClr val="092a38"/>
            </a:solidFill>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
        <p:nvSpPr>
          <p:cNvPr id="113" name="ZoneTexte 3"/>
          <p:cNvSpPr/>
          <p:nvPr/>
        </p:nvSpPr>
        <p:spPr>
          <a:xfrm>
            <a:off x="7228440" y="6022080"/>
            <a:ext cx="4349520" cy="645840"/>
          </a:xfrm>
          <a:prstGeom prst="rect">
            <a:avLst/>
          </a:prstGeom>
          <a:noFill/>
          <a:ln w="0">
            <a:noFill/>
          </a:ln>
        </p:spPr>
        <p:style>
          <a:lnRef idx="0"/>
          <a:fillRef idx="0"/>
          <a:effectRef idx="0"/>
          <a:fontRef idx="minor"/>
        </p:style>
        <p:txBody>
          <a:bodyPr numCol="1" spcCol="0" horzOverflow="overflow" anchor="t">
            <a:spAutoFit/>
          </a:bodyPr>
          <a:p>
            <a:pPr defTabSz="914400">
              <a:lnSpc>
                <a:spcPct val="100000"/>
              </a:lnSpc>
            </a:pPr>
            <a:r>
              <a:rPr b="0" lang="fr-FR" sz="1800" strike="noStrike" u="none">
                <a:solidFill>
                  <a:schemeClr val="dk2">
                    <a:lumMod val="49000"/>
                  </a:schemeClr>
                </a:solidFill>
                <a:effectLst/>
                <a:uFillTx/>
                <a:latin typeface="Aptos"/>
              </a:rPr>
              <a:t>A ne pas faire parce c'est bête: se rationner à 3Go d'internet par semaine</a:t>
            </a:r>
            <a:endParaRPr b="0" lang="fr-FR" sz="18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1523880" y="1122480"/>
            <a:ext cx="9143640" cy="2387160"/>
          </a:xfrm>
          <a:prstGeom prst="rect">
            <a:avLst/>
          </a:prstGeom>
          <a:noFill/>
          <a:ln w="0">
            <a:noFill/>
          </a:ln>
        </p:spPr>
        <p:txBody>
          <a:bodyPr lIns="91440" rIns="91440" tIns="45720" bIns="45720" anchor="b">
            <a:noAutofit/>
          </a:bodyPr>
          <a:p>
            <a:pPr indent="0" algn="ctr" defTabSz="914400">
              <a:lnSpc>
                <a:spcPct val="90000"/>
              </a:lnSpc>
              <a:buNone/>
            </a:pPr>
            <a:r>
              <a:rPr b="0" lang="fr-FR" sz="6000" strike="noStrike" u="none">
                <a:solidFill>
                  <a:schemeClr val="lt1"/>
                </a:solidFill>
                <a:effectLst/>
                <a:uFillTx/>
                <a:latin typeface="Aptos Display"/>
              </a:rPr>
              <a:t>Analyse du marché et besoins utilisateurs</a:t>
            </a:r>
            <a:endParaRPr b="0" lang="fr-FR" sz="6000" strike="noStrike" u="none">
              <a:solidFill>
                <a:schemeClr val="lt1"/>
              </a:solidFill>
              <a:effectLst/>
              <a:uFillTx/>
              <a:latin typeface="Aptos"/>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Étude de marché</a:t>
            </a:r>
            <a:endParaRPr b="0" lang="fr-FR" sz="4400" strike="noStrike" u="none">
              <a:solidFill>
                <a:schemeClr val="lt1"/>
              </a:solidFill>
              <a:effectLst/>
              <a:uFillTx/>
              <a:latin typeface="Aptos"/>
            </a:endParaRPr>
          </a:p>
        </p:txBody>
      </p:sp>
      <p:sp>
        <p:nvSpPr>
          <p:cNvPr id="116" name="PlaceHolder 2"/>
          <p:cNvSpPr>
            <a:spLocks noGrp="1"/>
          </p:cNvSpPr>
          <p:nvPr>
            <p:ph/>
          </p:nvPr>
        </p:nvSpPr>
        <p:spPr>
          <a:xfrm>
            <a:off x="1317960" y="1828440"/>
            <a:ext cx="9544680" cy="3792960"/>
          </a:xfrm>
          <a:prstGeom prst="rect">
            <a:avLst/>
          </a:prstGeom>
          <a:noFill/>
          <a:ln w="0">
            <a:noFill/>
          </a:ln>
        </p:spPr>
        <p:txBody>
          <a:bodyPr lIns="91440" rIns="91440" tIns="45720" bIns="45720" anchor="t">
            <a:normAutofit/>
          </a:bodyPr>
          <a:p>
            <a:pPr indent="0" algn="ctr" defTabSz="914400">
              <a:lnSpc>
                <a:spcPct val="90000"/>
              </a:lnSpc>
              <a:spcBef>
                <a:spcPts val="1001"/>
              </a:spcBef>
              <a:buNone/>
              <a:tabLst>
                <a:tab algn="l" pos="0"/>
              </a:tabLst>
            </a:pPr>
            <a:r>
              <a:rPr b="0" lang="fr-FR" sz="2800" strike="noStrike" u="none">
                <a:solidFill>
                  <a:schemeClr val="lt1"/>
                </a:solidFill>
                <a:effectLst/>
                <a:uFillTx/>
                <a:latin typeface="Aptos"/>
              </a:rPr>
              <a:t>Les gens aiment la musique, c'est un marché de</a:t>
            </a:r>
            <a:endParaRPr b="0" lang="fr-FR" sz="2800" strike="noStrike" u="none">
              <a:solidFill>
                <a:schemeClr val="lt1"/>
              </a:solidFill>
              <a:effectLst/>
              <a:uFillTx/>
              <a:latin typeface="Aptos"/>
            </a:endParaRPr>
          </a:p>
          <a:p>
            <a:pPr indent="0" algn="ctr" defTabSz="914400">
              <a:lnSpc>
                <a:spcPct val="90000"/>
              </a:lnSpc>
              <a:spcBef>
                <a:spcPts val="1001"/>
              </a:spcBef>
              <a:buNone/>
              <a:tabLst>
                <a:tab algn="l" pos="0"/>
              </a:tabLst>
            </a:pPr>
            <a:r>
              <a:rPr b="1" lang="fr-FR" sz="3200" strike="noStrike" u="sng">
                <a:solidFill>
                  <a:schemeClr val="lt1"/>
                </a:solidFill>
                <a:effectLst/>
                <a:uFillTx/>
                <a:latin typeface="Aptos"/>
              </a:rPr>
              <a:t>29,6Mds de $ en 2024</a:t>
            </a:r>
            <a:endParaRPr b="0" lang="fr-FR" sz="32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a:p>
            <a:pPr indent="0" defTabSz="914400">
              <a:lnSpc>
                <a:spcPct val="90000"/>
              </a:lnSpc>
              <a:spcBef>
                <a:spcPts val="1001"/>
              </a:spcBef>
              <a:buNone/>
              <a:tabLst>
                <a:tab algn="l" pos="0"/>
              </a:tabLst>
            </a:pPr>
            <a:endParaRPr b="0" lang="fr-FR" sz="2800" strike="noStrike" u="none">
              <a:solidFill>
                <a:schemeClr val="lt1"/>
              </a:solidFill>
              <a:effectLst/>
              <a:uFillTx/>
              <a:latin typeface="Aptos"/>
            </a:endParaRPr>
          </a:p>
        </p:txBody>
      </p:sp>
      <p:pic>
        <p:nvPicPr>
          <p:cNvPr id="117" name="" descr="">
            <a:hlinkClick r:id="" action="ppaction://media"/>
          </p:cNvPr>
          <p:cNvPicPr/>
          <p:nvPr>
            <a:videoFile r:link="rId1"/>
            <p:extLst>
              <p:ext uri="{DAA4B4D4-6D71-4841-9C94-3DE7FCFB9230}">
                <p14:media r:link="rId2"/>
              </p:ext>
            </p:extLst>
          </p:nvPr>
        </p:nvPicPr>
        <p:blipFill>
          <a:blip r:embed="rId3"/>
          <a:stretch>
            <a:fillRect/>
          </a:stretch>
        </p:blipFill>
        <p:spPr>
          <a:xfrm>
            <a:off x="4796640" y="2863800"/>
            <a:ext cx="2586960" cy="1456560"/>
          </a:xfrm>
          <a:prstGeom prst="rect">
            <a:avLst/>
          </a:prstGeom>
          <a:ln w="0">
            <a:noFill/>
          </a:ln>
        </p:spPr>
      </p:pic>
      <p:grpSp>
        <p:nvGrpSpPr>
          <p:cNvPr id="118" name="Groupe 9"/>
          <p:cNvGrpSpPr/>
          <p:nvPr/>
        </p:nvGrpSpPr>
        <p:grpSpPr>
          <a:xfrm>
            <a:off x="3849120" y="1425240"/>
            <a:ext cx="4407840" cy="4333680"/>
            <a:chOff x="3849120" y="1425240"/>
            <a:chExt cx="4407840" cy="4333680"/>
          </a:xfrm>
        </p:grpSpPr>
        <p:sp>
          <p:nvSpPr>
            <p:cNvPr id="119" name="Ellipse 7"/>
            <p:cNvSpPr/>
            <p:nvPr/>
          </p:nvSpPr>
          <p:spPr>
            <a:xfrm>
              <a:off x="3923280" y="1425240"/>
              <a:ext cx="4333680" cy="4333680"/>
            </a:xfrm>
            <a:custGeom>
              <a:avLst/>
              <a:gdLst>
                <a:gd name="textAreaLeft" fmla="*/ 0 w 4333680"/>
                <a:gd name="textAreaRight" fmla="*/ 4334040 w 4333680"/>
                <a:gd name="textAreaTop" fmla="*/ 0 h 4333680"/>
                <a:gd name="textAreaBottom" fmla="*/ 4334040 h 4333680"/>
                <a:gd name="GluePoint1X" fmla="*/ 0 w 4334214"/>
                <a:gd name="GluePoint1Y" fmla="*/ 2167107 h 4334214"/>
                <a:gd name="GluePoint2X" fmla="*/ 2167107 w 4334214"/>
                <a:gd name="GluePoint2Y" fmla="*/ 0 h 4334214"/>
                <a:gd name="GluePoint3X" fmla="*/ 4334214 w 4334214"/>
                <a:gd name="GluePoint3Y" fmla="*/ 2167107 h 4334214"/>
                <a:gd name="GluePoint4X" fmla="*/ 2167107 w 4334214"/>
                <a:gd name="GluePoint4Y" fmla="*/ 4334214 h 4334214"/>
                <a:gd name="GluePoint5X" fmla="*/ 0 w 4334214"/>
                <a:gd name="GluePoint5Y" fmla="*/ 2167107 h 4334214"/>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fill="none" w="4334214" h="4334214">
                  <a:moveTo>
                    <a:pt x="0" y="2167107"/>
                  </a:moveTo>
                  <a:cubicBezTo>
                    <a:pt x="212866" y="995499"/>
                    <a:pt x="1116247" y="-300467"/>
                    <a:pt x="2167107" y="0"/>
                  </a:cubicBezTo>
                  <a:cubicBezTo>
                    <a:pt x="3112452" y="-38516"/>
                    <a:pt x="4255891" y="1043988"/>
                    <a:pt x="4334214" y="2167107"/>
                  </a:cubicBezTo>
                  <a:cubicBezTo>
                    <a:pt x="4329374" y="3317813"/>
                    <a:pt x="3169982" y="4603798"/>
                    <a:pt x="2167107" y="4334214"/>
                  </a:cubicBezTo>
                  <a:cubicBezTo>
                    <a:pt x="1160940" y="4440972"/>
                    <a:pt x="246339" y="3423196"/>
                    <a:pt x="0" y="2167107"/>
                  </a:cubicBezTo>
                  <a:close/>
                </a:path>
                <a:path stroke="0" w="4334214" h="4334214">
                  <a:moveTo>
                    <a:pt x="0" y="2167107"/>
                  </a:moveTo>
                  <a:cubicBezTo>
                    <a:pt x="-299791" y="785329"/>
                    <a:pt x="712786" y="96629"/>
                    <a:pt x="2167107" y="0"/>
                  </a:cubicBezTo>
                  <a:cubicBezTo>
                    <a:pt x="3534851" y="35975"/>
                    <a:pt x="4115526" y="977201"/>
                    <a:pt x="4334214" y="2167107"/>
                  </a:cubicBezTo>
                  <a:cubicBezTo>
                    <a:pt x="4161036" y="3533085"/>
                    <a:pt x="3309610" y="4634663"/>
                    <a:pt x="2167107" y="4334214"/>
                  </a:cubicBezTo>
                  <a:cubicBezTo>
                    <a:pt x="825391" y="4254960"/>
                    <a:pt x="39495" y="3382838"/>
                    <a:pt x="0" y="2167107"/>
                  </a:cubicBezTo>
                  <a:close/>
                </a:path>
              </a:pathLst>
            </a:custGeom>
            <a:pattFill prst="wdUpDiag">
              <a:fgClr>
                <a:srgbClr val="0d0d0d"/>
              </a:fgClr>
              <a:bgClr>
                <a:srgbClr val="2a1f57"/>
              </a:bgClr>
            </a:pattFill>
            <a:ln>
              <a:solidFill>
                <a:srgbClr val="ff4400"/>
              </a:solidFill>
              <a:prstDash val="lgDashDotDot"/>
            </a:ln>
            <a:effectLst>
              <a:outerShdw algn="ctr" blurRad="63360" rotWithShape="0" sx="102000" sy="102000">
                <a:srgbClr val="000000">
                  <a:alpha val="40000"/>
                </a:srgbClr>
              </a:outerShdw>
            </a:effectLst>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sp>
          <p:nvSpPr>
            <p:cNvPr id="120" name="ZoneTexte 7"/>
            <p:cNvSpPr/>
            <p:nvPr/>
          </p:nvSpPr>
          <p:spPr>
            <a:xfrm>
              <a:off x="3849120" y="2112840"/>
              <a:ext cx="4202280" cy="1477080"/>
            </a:xfrm>
            <a:prstGeom prst="rect">
              <a:avLst/>
            </a:prstGeom>
            <a:noFill/>
            <a:ln w="0">
              <a:noFill/>
            </a:ln>
          </p:spPr>
          <p:style>
            <a:lnRef idx="0"/>
            <a:fillRef idx="0"/>
            <a:effectRef idx="0"/>
            <a:fontRef idx="minor"/>
          </p:style>
          <p:txBody>
            <a:bodyPr numCol="1" spcCol="0" anchor="t">
              <a:spAutoFit/>
            </a:bodyPr>
            <a:p>
              <a:pPr algn="ctr" defTabSz="914400">
                <a:lnSpc>
                  <a:spcPct val="100000"/>
                </a:lnSpc>
              </a:pPr>
              <a:r>
                <a:rPr b="0" lang="fr-FR" sz="1800" strike="noStrike" u="none">
                  <a:solidFill>
                    <a:schemeClr val="lt1"/>
                  </a:solidFill>
                  <a:effectLst/>
                  <a:uFillTx/>
                  <a:latin typeface="Aptos"/>
                </a:rPr>
                <a:t>Pour notre auditoire adepte de naturopathie : on peut toujours vendre le site sur le propos des fréquences sacrées ou autre musicothérapie, c'est aussi un marché HYPER lucratif !</a:t>
              </a:r>
              <a:endParaRPr b="0" lang="fr-FR" sz="1800" strike="noStrike" u="none">
                <a:solidFill>
                  <a:srgbClr val="ffffff"/>
                </a:solidFill>
                <a:effectLst/>
                <a:uFillTx/>
                <a:latin typeface="Arial"/>
              </a:endParaRPr>
            </a:p>
          </p:txBody>
        </p:sp>
        <p:sp>
          <p:nvSpPr>
            <p:cNvPr id="121" name="Ellipse 8"/>
            <p:cNvSpPr/>
            <p:nvPr/>
          </p:nvSpPr>
          <p:spPr>
            <a:xfrm>
              <a:off x="5324760" y="3726000"/>
              <a:ext cx="1643400" cy="1683720"/>
            </a:xfrm>
            <a:custGeom>
              <a:avLst/>
              <a:gdLst>
                <a:gd name="textAreaLeft" fmla="*/ 0 w 1643400"/>
                <a:gd name="textAreaRight" fmla="*/ 1643760 w 1643400"/>
                <a:gd name="textAreaTop" fmla="*/ 0 h 1683720"/>
                <a:gd name="textAreaBottom" fmla="*/ 1684080 h 1683720"/>
                <a:gd name="GluePoint1X" fmla="*/ 0 w 1643687"/>
                <a:gd name="GluePoint1Y" fmla="*/ 841999 h 1683998"/>
                <a:gd name="GluePoint2X" fmla="*/ 821844 w 1643687"/>
                <a:gd name="GluePoint2Y" fmla="*/ 0 h 1683998"/>
                <a:gd name="GluePoint3X" fmla="*/ 1643688 w 1643687"/>
                <a:gd name="GluePoint3Y" fmla="*/ 841999 h 1683998"/>
                <a:gd name="GluePoint4X" fmla="*/ 821844 w 1643687"/>
                <a:gd name="GluePoint4Y" fmla="*/ 1683998 h 1683998"/>
                <a:gd name="GluePoint5X" fmla="*/ 0 w 1643687"/>
                <a:gd name="GluePoint5Y" fmla="*/ 841999 h 1683998"/>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fill="none" w="1643687" h="1683998">
                  <a:moveTo>
                    <a:pt x="0" y="841999"/>
                  </a:moveTo>
                  <a:cubicBezTo>
                    <a:pt x="97569" y="388551"/>
                    <a:pt x="392939" y="-51424"/>
                    <a:pt x="821844" y="0"/>
                  </a:cubicBezTo>
                  <a:cubicBezTo>
                    <a:pt x="1177894" y="-14983"/>
                    <a:pt x="1603821" y="414510"/>
                    <a:pt x="1643688" y="841999"/>
                  </a:cubicBezTo>
                  <a:cubicBezTo>
                    <a:pt x="1630451" y="1180789"/>
                    <a:pt x="1205905" y="1781043"/>
                    <a:pt x="821844" y="1683998"/>
                  </a:cubicBezTo>
                  <a:cubicBezTo>
                    <a:pt x="466366" y="1739094"/>
                    <a:pt x="54372" y="1320095"/>
                    <a:pt x="0" y="841999"/>
                  </a:cubicBezTo>
                  <a:close/>
                </a:path>
                <a:path stroke="0" w="1643687" h="1683998">
                  <a:moveTo>
                    <a:pt x="0" y="841999"/>
                  </a:moveTo>
                  <a:cubicBezTo>
                    <a:pt x="-12424" y="369312"/>
                    <a:pt x="354665" y="4987"/>
                    <a:pt x="821844" y="0"/>
                  </a:cubicBezTo>
                  <a:cubicBezTo>
                    <a:pt x="1304437" y="6042"/>
                    <a:pt x="1514145" y="381095"/>
                    <a:pt x="1643688" y="841999"/>
                  </a:cubicBezTo>
                  <a:cubicBezTo>
                    <a:pt x="1618763" y="1331363"/>
                    <a:pt x="1259594" y="1773222"/>
                    <a:pt x="821844" y="1683998"/>
                  </a:cubicBezTo>
                  <a:cubicBezTo>
                    <a:pt x="285754" y="1639025"/>
                    <a:pt x="24848" y="1318895"/>
                    <a:pt x="0" y="841999"/>
                  </a:cubicBezTo>
                  <a:close/>
                </a:path>
              </a:pathLst>
            </a:custGeom>
            <a:blipFill rotWithShape="0">
              <a:blip r:embed="rId4"/>
              <a:srcRect/>
              <a:stretch/>
            </a:blipFill>
            <a:ln>
              <a:solidFill>
                <a:srgbClr val="ff4400"/>
              </a:solidFill>
              <a:prstDash val="lgDashDotDot"/>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Aptos"/>
              </a:endParaRPr>
            </a:p>
          </p:txBody>
        </p:sp>
      </p:gr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nodeType="withEffect" fill="hold" presetClass="mediacall">
                                  <p:stCondLst>
                                    <p:cond delay="0"/>
                                  </p:stCondLst>
                                  <p:childTnLst>
                                    <p:cmd type="call" cmd="playFrom(0.0)">
                                      <p:cBhvr>
                                        <p:cTn id="8" dur="1" fill="hold"/>
                                        <p:tgtEl>
                                          <p:spTgt spid="117"/>
                                        </p:tgtEl>
                                      </p:cBhvr>
                                    </p:cmd>
                                  </p:childTnLst>
                                </p:cTn>
                              </p:par>
                            </p:childTnLst>
                          </p:cTn>
                        </p:par>
                      </p:childTnLst>
                    </p:cTn>
                  </p:par>
                  <p:par>
                    <p:cTn id="9" fill="hold">
                      <p:stCondLst>
                        <p:cond delay="indefinite"/>
                      </p:stCondLst>
                      <p:childTnLst>
                        <p:par>
                          <p:cTn id="10" fill="hold">
                            <p:stCondLst>
                              <p:cond delay="0"/>
                            </p:stCondLst>
                            <p:childTnLst>
                              <p:par>
                                <p:cTn id="11" nodeType="clickEffect" fill="hold" presetClass="entr" presetID="42">
                                  <p:stCondLst>
                                    <p:cond delay="0"/>
                                  </p:stCondLst>
                                  <p:childTnLst>
                                    <p:set>
                                      <p:cBhvr>
                                        <p:cTn id="12" dur="1" fill="hold">
                                          <p:stCondLst>
                                            <p:cond delay="0"/>
                                          </p:stCondLst>
                                        </p:cTn>
                                        <p:tgtEl>
                                          <p:spTgt spid="118"/>
                                        </p:tgtEl>
                                        <p:attrNameLst>
                                          <p:attrName>style.visibility</p:attrName>
                                        </p:attrNameLst>
                                      </p:cBhvr>
                                      <p:to>
                                        <p:strVal val="visible"/>
                                      </p:to>
                                    </p:set>
                                    <p:animEffect filter="fade" transition="in">
                                      <p:cBhvr additive="repl">
                                        <p:cTn id="13" dur="1000"/>
                                        <p:tgtEl>
                                          <p:spTgt spid="118"/>
                                        </p:tgtEl>
                                      </p:cBhvr>
                                    </p:animEffect>
                                    <p:anim calcmode="lin" valueType="num">
                                      <p:cBhvr additive="repl">
                                        <p:cTn id="14" dur="1000" fill="hold"/>
                                        <p:tgtEl>
                                          <p:spTgt spid="118"/>
                                        </p:tgtEl>
                                        <p:attrNameLst>
                                          <p:attrName>ppt_x</p:attrName>
                                        </p:attrNameLst>
                                      </p:cBhvr>
                                      <p:tavLst>
                                        <p:tav tm="0">
                                          <p:val>
                                            <p:strVal val="#ppt_x"/>
                                          </p:val>
                                        </p:tav>
                                        <p:tav tm="100000">
                                          <p:val>
                                            <p:strVal val="#ppt_x"/>
                                          </p:val>
                                        </p:tav>
                                      </p:tavLst>
                                    </p:anim>
                                    <p:anim calcmode="lin" valueType="num">
                                      <p:cBhvr additive="repl">
                                        <p:cTn id="15"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Autofit/>
          </a:bodyPr>
          <a:p>
            <a:pPr indent="0" defTabSz="914400">
              <a:lnSpc>
                <a:spcPct val="90000"/>
              </a:lnSpc>
              <a:buNone/>
            </a:pPr>
            <a:r>
              <a:rPr b="0" lang="fr-FR" sz="4400" strike="noStrike" u="none">
                <a:solidFill>
                  <a:schemeClr val="lt1"/>
                </a:solidFill>
                <a:effectLst/>
                <a:uFillTx/>
                <a:latin typeface="Aptos Display"/>
              </a:rPr>
              <a:t>Persona</a:t>
            </a:r>
            <a:endParaRPr b="0" lang="fr-FR" sz="4400" strike="noStrike" u="none">
              <a:solidFill>
                <a:schemeClr val="lt1"/>
              </a:solidFill>
              <a:effectLst/>
              <a:uFillTx/>
              <a:latin typeface="Aptos"/>
            </a:endParaRPr>
          </a:p>
        </p:txBody>
      </p:sp>
      <p:sp>
        <p:nvSpPr>
          <p:cNvPr id="123" name="PlaceHolder 2"/>
          <p:cNvSpPr>
            <a:spLocks noGrp="1"/>
          </p:cNvSpPr>
          <p:nvPr>
            <p:ph/>
          </p:nvPr>
        </p:nvSpPr>
        <p:spPr>
          <a:xfrm>
            <a:off x="2066040" y="1719720"/>
            <a:ext cx="10515240" cy="4350960"/>
          </a:xfrm>
          <a:prstGeom prst="rect">
            <a:avLst/>
          </a:prstGeom>
          <a:noFill/>
          <a:ln w="0">
            <a:noFill/>
          </a:ln>
        </p:spPr>
        <p:txBody>
          <a:bodyPr lIns="91440" rIns="91440" tIns="45720" bIns="45720" anchor="t">
            <a:normAutofit/>
          </a:bodyPr>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Des passionnés de musique qui veulent échanger et partager leurs avis</a:t>
            </a:r>
            <a:endParaRPr b="0" lang="fr-FR" sz="2800" strike="noStrike" u="none">
              <a:solidFill>
                <a:schemeClr val="lt1"/>
              </a:solidFill>
              <a:effectLst/>
              <a:uFillTx/>
              <a:latin typeface="Aptos"/>
            </a:endParaRPr>
          </a:p>
          <a:p>
            <a:pPr indent="0" defTabSz="914400">
              <a:lnSpc>
                <a:spcPct val="90000"/>
              </a:lnSpc>
              <a:spcBef>
                <a:spcPts val="1001"/>
              </a:spcBef>
              <a:buNone/>
            </a:pPr>
            <a:endParaRPr b="0" lang="fr-FR" sz="28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Des musiciens/chanteurs/groupes qui veulent partager leurs musiques entre passionnés et avoir un retour.</a:t>
            </a:r>
            <a:endParaRPr b="0" lang="fr-FR" sz="2800" strike="noStrike" u="none">
              <a:solidFill>
                <a:schemeClr val="lt1"/>
              </a:solidFill>
              <a:effectLst/>
              <a:uFillTx/>
              <a:latin typeface="Aptos"/>
            </a:endParaRPr>
          </a:p>
          <a:p>
            <a:pPr indent="0" defTabSz="914400">
              <a:lnSpc>
                <a:spcPct val="90000"/>
              </a:lnSpc>
              <a:spcBef>
                <a:spcPts val="1001"/>
              </a:spcBef>
              <a:buNone/>
            </a:pPr>
            <a:endParaRPr b="0" lang="fr-FR" sz="2800" strike="noStrike" u="none">
              <a:solidFill>
                <a:schemeClr val="lt1"/>
              </a:solidFill>
              <a:effectLst/>
              <a:uFillTx/>
              <a:latin typeface="Aptos"/>
            </a:endParaRPr>
          </a:p>
          <a:p>
            <a:pPr marL="228600" indent="-228600" defTabSz="914400">
              <a:lnSpc>
                <a:spcPct val="90000"/>
              </a:lnSpc>
              <a:spcBef>
                <a:spcPts val="1001"/>
              </a:spcBef>
              <a:buClr>
                <a:srgbClr val="ffffff"/>
              </a:buClr>
              <a:buFont typeface="Arial"/>
              <a:buChar char="•"/>
            </a:pPr>
            <a:r>
              <a:rPr b="0" lang="fr-FR" sz="2800" strike="noStrike" u="none">
                <a:solidFill>
                  <a:schemeClr val="lt1"/>
                </a:solidFill>
                <a:effectLst/>
                <a:uFillTx/>
                <a:latin typeface="Aptos"/>
              </a:rPr>
              <a:t>Des étudiants en BTS 1 sans alternance sur Montpellier et Toulouse qui testent si leur site est fonctionnel.</a:t>
            </a:r>
            <a:endParaRPr b="0" lang="fr-FR" sz="2800" strike="noStrike" u="none">
              <a:solidFill>
                <a:schemeClr val="lt1"/>
              </a:solidFill>
              <a:effectLst/>
              <a:uFillTx/>
              <a:latin typeface="Aptos"/>
            </a:endParaRPr>
          </a:p>
        </p:txBody>
      </p:sp>
      <p:pic>
        <p:nvPicPr>
          <p:cNvPr id="124" name="Image 3" descr="Une image contenant concert, microphone, personne, homme&#10;&#10;Le contenu généré par l’IA peut être incorrect."/>
          <p:cNvPicPr/>
          <p:nvPr/>
        </p:nvPicPr>
        <p:blipFill>
          <a:blip r:embed="rId1"/>
          <a:stretch/>
        </p:blipFill>
        <p:spPr>
          <a:xfrm>
            <a:off x="257040" y="3178080"/>
            <a:ext cx="1697040" cy="998640"/>
          </a:xfrm>
          <a:prstGeom prst="rect">
            <a:avLst/>
          </a:prstGeom>
          <a:solidFill>
            <a:srgbClr val="ededed"/>
          </a:solidFill>
          <a:ln cap="sq" w="190500">
            <a:solidFill>
              <a:srgbClr val="ffffff"/>
            </a:solidFill>
            <a:miter/>
          </a:ln>
          <a:effectLst>
            <a:outerShdw algn="tl" blurRad="65160" dir="12889470" dist="50432"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pic>
        <p:nvPicPr>
          <p:cNvPr id="125" name="Image 4" descr="Une image contenant personne, ciel, habits, plein air&#10;&#10;Le contenu généré par l’IA peut être incorrect."/>
          <p:cNvPicPr/>
          <p:nvPr/>
        </p:nvPicPr>
        <p:blipFill>
          <a:blip r:embed="rId2"/>
          <a:stretch/>
        </p:blipFill>
        <p:spPr>
          <a:xfrm>
            <a:off x="256320" y="1710720"/>
            <a:ext cx="1803960" cy="1181880"/>
          </a:xfrm>
          <a:prstGeom prst="rect">
            <a:avLst/>
          </a:prstGeom>
          <a:solidFill>
            <a:srgbClr val="ededed"/>
          </a:solidFill>
          <a:ln cap="sq" w="190500">
            <a:solidFill>
              <a:srgbClr val="ffffff"/>
            </a:solidFill>
            <a:miter/>
          </a:ln>
          <a:effectLst>
            <a:outerShdw algn="tl" blurRad="65160" dir="12889470" dist="50432"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pic>
        <p:nvPicPr>
          <p:cNvPr id="126" name="Image 5" descr="Une image contenant ciel, Visage humain, habits, plein air&#10;&#10;Le contenu généré par l’IA peut être incorrect."/>
          <p:cNvPicPr/>
          <p:nvPr/>
        </p:nvPicPr>
        <p:blipFill>
          <a:blip r:embed="rId3"/>
          <a:srcRect l="0" t="0" r="32348" b="343"/>
          <a:stretch/>
        </p:blipFill>
        <p:spPr>
          <a:xfrm flipH="1" rot="-16200000">
            <a:off x="629280" y="4528080"/>
            <a:ext cx="1142640" cy="1265760"/>
          </a:xfrm>
          <a:prstGeom prst="rect">
            <a:avLst/>
          </a:prstGeom>
          <a:solidFill>
            <a:srgbClr val="ededed"/>
          </a:solidFill>
          <a:ln cap="sq" w="190500">
            <a:solidFill>
              <a:srgbClr val="ffffff"/>
            </a:solidFill>
            <a:miter/>
          </a:ln>
          <a:effectLst>
            <a:outerShdw algn="tl" blurRad="65160" dir="12889470" dist="50432" kx="195000" ky="145000" rotWithShape="0">
              <a:srgbClr val="000000">
                <a:alpha val="30000"/>
              </a:srgbClr>
            </a:outerShdw>
          </a:effectLst>
          <a:scene3d>
            <a:camera prst="orthographicFront">
              <a:rot lat="0" lon="0" rev="360000"/>
            </a:camera>
            <a:lightRig dir="t" rig="twoPt">
              <a:rot lat="0" lon="0" rev="7200000"/>
            </a:lightRig>
          </a:scene3d>
          <a:sp3d contourW="12700">
            <a:bevelT w="25400" h="19050"/>
            <a:contourClr>
              <a:srgbClr val="969696"/>
            </a:contourClr>
          </a:sp3d>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838080" y="365040"/>
            <a:ext cx="10515240" cy="1325160"/>
          </a:xfrm>
          <a:prstGeom prst="rect">
            <a:avLst/>
          </a:prstGeom>
          <a:noFill/>
          <a:ln w="0">
            <a:noFill/>
          </a:ln>
        </p:spPr>
        <p:txBody>
          <a:bodyPr lIns="91440" rIns="91440" tIns="45720" bIns="45720" anchor="ctr">
            <a:normAutofit/>
          </a:bodyPr>
          <a:p>
            <a:pPr indent="0" defTabSz="914400">
              <a:lnSpc>
                <a:spcPct val="90000"/>
              </a:lnSpc>
              <a:buNone/>
            </a:pPr>
            <a:r>
              <a:rPr b="0" lang="fr-FR" sz="4400" strike="noStrike" u="none">
                <a:solidFill>
                  <a:schemeClr val="lt1"/>
                </a:solidFill>
                <a:effectLst/>
                <a:uFillTx/>
                <a:latin typeface="Aptos Display"/>
              </a:rPr>
              <a:t>Les besoins utilisateurs identifiés</a:t>
            </a:r>
            <a:endParaRPr b="0" lang="fr-FR" sz="4400" strike="noStrike" u="none">
              <a:solidFill>
                <a:schemeClr val="lt1"/>
              </a:solidFill>
              <a:effectLst/>
              <a:uFillTx/>
              <a:latin typeface="Aptos"/>
            </a:endParaRPr>
          </a:p>
        </p:txBody>
      </p:sp>
      <p:graphicFrame>
        <p:nvGraphicFramePr>
          <p:cNvPr id="1" name="Diagram1"/>
          <p:cNvGraphicFramePr/>
          <p:nvPr>
            <p:extLst>
              <p:ext uri="{D42A27DB-BD31-4B8C-83A1-F6EECF244321}">
                <p14:modId xmlns:p14="http://schemas.microsoft.com/office/powerpoint/2010/main" val="3956571053"/>
              </p:ext>
            </p:extLst>
          </p:nvPr>
        </p:nvGraphicFramePr>
        <p:xfrm>
          <a:off x="838080" y="1825560"/>
          <a:ext cx="10515240" cy="43509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W">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pitchFamily="0" charset="1"/>
        <a:ea typeface=""/>
        <a:cs typeface=""/>
      </a:majorFont>
      <a:minorFont>
        <a:latin typeface="Aptos" panose="0211000402020202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9A22ABFD3C3F41B7B4CA2AB0862192" ma:contentTypeVersion="10" ma:contentTypeDescription="Crée un document." ma:contentTypeScope="" ma:versionID="6d56b331e9ffe3a1b89349c8d7374d20">
  <xsd:schema xmlns:xsd="http://www.w3.org/2001/XMLSchema" xmlns:xs="http://www.w3.org/2001/XMLSchema" xmlns:p="http://schemas.microsoft.com/office/2006/metadata/properties" xmlns:ns3="22bf3b77-ede8-461b-b5fb-3a13204c0a94" targetNamespace="http://schemas.microsoft.com/office/2006/metadata/properties" ma:root="true" ma:fieldsID="d5054641ba8146122a335084f93fe599" ns3:_="">
    <xsd:import namespace="22bf3b77-ede8-461b-b5fb-3a13204c0a9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bf3b77-ede8-461b-b5fb-3a13204c0a9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2bf3b77-ede8-461b-b5fb-3a13204c0a9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C41416-97AA-4C41-8D39-1BA80D94EC12}">
  <ds:schemaRefs>
    <ds:schemaRef ds:uri="22bf3b77-ede8-461b-b5fb-3a13204c0a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C4179CD-D7BA-4CDA-93F7-4003A8BBA6C4}">
  <ds:schemaRefs>
    <ds:schemaRef ds:uri="22bf3b77-ede8-461b-b5fb-3a13204c0a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914839-A91C-4E82-931C-76537FAFAFEB}">
  <ds:schemaRefs>
    <ds:schemaRef ds:uri="http://schemas.microsoft.com/sharepoint/v3/contenttype/forms"/>
  </ds:schemaRefs>
</ds:datastoreItem>
</file>

<file path=docMetadata/LabelInfo.xml><?xml version="1.0" encoding="utf-8"?>
<clbl:labelList xmlns:clbl="http://schemas.microsoft.com/office/2020/mipLabelMetadata">
  <clbl:label id="{cd811f29-0cd3-4eec-a4f0-85302c319eac}" enabled="0" method="" siteId="{cd811f29-0cd3-4eec-a4f0-85302c319eac}" removed="1"/>
</clbl:labelList>
</file>

<file path=docProps/app.xml><?xml version="1.0" encoding="utf-8"?>
<Properties xmlns="http://schemas.openxmlformats.org/officeDocument/2006/extended-properties" xmlns:vt="http://schemas.openxmlformats.org/officeDocument/2006/docPropsVTypes">
  <Template>W</Template>
  <TotalTime>1</TotalTime>
  <Application>LibreOffice/25.2.3.2$Linux_X86_64 LibreOffice_project/520$Build-2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2025-06-12T13:56:26Z</dcterms:created>
  <dc:creator>Antoine</dc:creator>
  <dc:description/>
  <dc:language>fr-FR</dc:language>
  <cp:lastModifiedBy/>
  <dcterms:modified xsi:type="dcterms:W3CDTF">2026-01-20T22:18:36Z</dcterms:modified>
  <cp:revision>285</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0x010100FE9A22ABFD3C3F41B7B4CA2AB0862192</vt:lpwstr>
  </property>
  <property fmtid="{D5CDD505-2E9C-101B-9397-08002B2CF9AE}" pid="3" name="Notes">
    <vt:i4>1</vt:i4>
  </property>
  <property fmtid="{D5CDD505-2E9C-101B-9397-08002B2CF9AE}" pid="4" name="PresentationFormat">
    <vt:lpwstr>Widescreen</vt:lpwstr>
  </property>
  <property fmtid="{D5CDD505-2E9C-101B-9397-08002B2CF9AE}" pid="5" name="Slides">
    <vt:i4>30</vt:i4>
  </property>
</Properties>
</file>